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
  </p:notesMasterIdLst>
  <p:handoutMasterIdLst>
    <p:handoutMasterId r:id="rId4"/>
  </p:handoutMasterIdLst>
  <p:sldIdLst>
    <p:sldId id="256" r:id="rId2"/>
  </p:sldIdLst>
  <p:sldSz cx="25203150" cy="36004500"/>
  <p:notesSz cx="6858000" cy="9144000"/>
  <p:defaultTextStyle>
    <a:defPPr>
      <a:defRPr lang="en-US"/>
    </a:defPPr>
    <a:lvl1pPr algn="r" rtl="0" eaLnBrk="0" fontAlgn="base" hangingPunct="0">
      <a:spcBef>
        <a:spcPct val="0"/>
      </a:spcBef>
      <a:spcAft>
        <a:spcPct val="0"/>
      </a:spcAft>
      <a:defRPr sz="5700" kern="1200">
        <a:solidFill>
          <a:schemeClr val="tx1"/>
        </a:solidFill>
        <a:latin typeface="Times" pitchFamily="16" charset="0"/>
        <a:ea typeface="+mn-ea"/>
        <a:cs typeface="+mn-cs"/>
      </a:defRPr>
    </a:lvl1pPr>
    <a:lvl2pPr marL="1084113" algn="r" rtl="0" eaLnBrk="0" fontAlgn="base" hangingPunct="0">
      <a:spcBef>
        <a:spcPct val="0"/>
      </a:spcBef>
      <a:spcAft>
        <a:spcPct val="0"/>
      </a:spcAft>
      <a:defRPr sz="5700" kern="1200">
        <a:solidFill>
          <a:schemeClr val="tx1"/>
        </a:solidFill>
        <a:latin typeface="Times" pitchFamily="16" charset="0"/>
        <a:ea typeface="+mn-ea"/>
        <a:cs typeface="+mn-cs"/>
      </a:defRPr>
    </a:lvl2pPr>
    <a:lvl3pPr marL="2168225" algn="r" rtl="0" eaLnBrk="0" fontAlgn="base" hangingPunct="0">
      <a:spcBef>
        <a:spcPct val="0"/>
      </a:spcBef>
      <a:spcAft>
        <a:spcPct val="0"/>
      </a:spcAft>
      <a:defRPr sz="5700" kern="1200">
        <a:solidFill>
          <a:schemeClr val="tx1"/>
        </a:solidFill>
        <a:latin typeface="Times" pitchFamily="16" charset="0"/>
        <a:ea typeface="+mn-ea"/>
        <a:cs typeface="+mn-cs"/>
      </a:defRPr>
    </a:lvl3pPr>
    <a:lvl4pPr marL="3252338" algn="r" rtl="0" eaLnBrk="0" fontAlgn="base" hangingPunct="0">
      <a:spcBef>
        <a:spcPct val="0"/>
      </a:spcBef>
      <a:spcAft>
        <a:spcPct val="0"/>
      </a:spcAft>
      <a:defRPr sz="5700" kern="1200">
        <a:solidFill>
          <a:schemeClr val="tx1"/>
        </a:solidFill>
        <a:latin typeface="Times" pitchFamily="16" charset="0"/>
        <a:ea typeface="+mn-ea"/>
        <a:cs typeface="+mn-cs"/>
      </a:defRPr>
    </a:lvl4pPr>
    <a:lvl5pPr marL="4336451" algn="r" rtl="0" eaLnBrk="0" fontAlgn="base" hangingPunct="0">
      <a:spcBef>
        <a:spcPct val="0"/>
      </a:spcBef>
      <a:spcAft>
        <a:spcPct val="0"/>
      </a:spcAft>
      <a:defRPr sz="5700" kern="1200">
        <a:solidFill>
          <a:schemeClr val="tx1"/>
        </a:solidFill>
        <a:latin typeface="Times" pitchFamily="16" charset="0"/>
        <a:ea typeface="+mn-ea"/>
        <a:cs typeface="+mn-cs"/>
      </a:defRPr>
    </a:lvl5pPr>
    <a:lvl6pPr marL="5420563" algn="l" defTabSz="2168225" rtl="0" eaLnBrk="1" latinLnBrk="0" hangingPunct="1">
      <a:defRPr sz="5700" kern="1200">
        <a:solidFill>
          <a:schemeClr val="tx1"/>
        </a:solidFill>
        <a:latin typeface="Times" pitchFamily="16" charset="0"/>
        <a:ea typeface="+mn-ea"/>
        <a:cs typeface="+mn-cs"/>
      </a:defRPr>
    </a:lvl6pPr>
    <a:lvl7pPr marL="6504676" algn="l" defTabSz="2168225" rtl="0" eaLnBrk="1" latinLnBrk="0" hangingPunct="1">
      <a:defRPr sz="5700" kern="1200">
        <a:solidFill>
          <a:schemeClr val="tx1"/>
        </a:solidFill>
        <a:latin typeface="Times" pitchFamily="16" charset="0"/>
        <a:ea typeface="+mn-ea"/>
        <a:cs typeface="+mn-cs"/>
      </a:defRPr>
    </a:lvl7pPr>
    <a:lvl8pPr marL="7588788" algn="l" defTabSz="2168225" rtl="0" eaLnBrk="1" latinLnBrk="0" hangingPunct="1">
      <a:defRPr sz="5700" kern="1200">
        <a:solidFill>
          <a:schemeClr val="tx1"/>
        </a:solidFill>
        <a:latin typeface="Times" pitchFamily="16" charset="0"/>
        <a:ea typeface="+mn-ea"/>
        <a:cs typeface="+mn-cs"/>
      </a:defRPr>
    </a:lvl8pPr>
    <a:lvl9pPr marL="8672901" algn="l" defTabSz="2168225" rtl="0" eaLnBrk="1" latinLnBrk="0" hangingPunct="1">
      <a:defRPr sz="5700" kern="1200">
        <a:solidFill>
          <a:schemeClr val="tx1"/>
        </a:solidFill>
        <a:latin typeface="Times"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FD4"/>
    <a:srgbClr val="F5F5F5"/>
    <a:srgbClr val="147224"/>
    <a:srgbClr val="EE2066"/>
    <a:srgbClr val="126820"/>
    <a:srgbClr val="000000"/>
    <a:srgbClr val="167926"/>
    <a:srgbClr val="700070"/>
    <a:srgbClr val="860086"/>
    <a:srgbClr val="99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56" autoAdjust="0"/>
    <p:restoredTop sz="87917" autoAdjust="0"/>
  </p:normalViewPr>
  <p:slideViewPr>
    <p:cSldViewPr snapToGrid="0">
      <p:cViewPr>
        <p:scale>
          <a:sx n="40" d="100"/>
          <a:sy n="40" d="100"/>
        </p:scale>
        <p:origin x="-336" y="-78"/>
      </p:cViewPr>
      <p:guideLst>
        <p:guide orient="horz" pos="11301"/>
        <p:guide pos="7937"/>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05BF37E0-040E-4CE3-BD66-F3E7B976947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6" name="Rectangle 4"/>
          <p:cNvSpPr>
            <a:spLocks noGrp="1" noRot="1" noChangeAspect="1" noChangeArrowheads="1" noTextEdit="1"/>
          </p:cNvSpPr>
          <p:nvPr>
            <p:ph type="sldImg" idx="2"/>
          </p:nvPr>
        </p:nvSpPr>
        <p:spPr bwMode="auto">
          <a:xfrm>
            <a:off x="2228850" y="685800"/>
            <a:ext cx="24003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6024A444-86E9-4FBB-B5C6-387F6916DD1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2800" kern="1200">
        <a:solidFill>
          <a:schemeClr val="tx1"/>
        </a:solidFill>
        <a:latin typeface="Times" pitchFamily="16" charset="0"/>
        <a:ea typeface="+mn-ea"/>
        <a:cs typeface="+mn-cs"/>
      </a:defRPr>
    </a:lvl1pPr>
    <a:lvl2pPr marL="1084113" algn="l" rtl="0" fontAlgn="base">
      <a:spcBef>
        <a:spcPct val="30000"/>
      </a:spcBef>
      <a:spcAft>
        <a:spcPct val="0"/>
      </a:spcAft>
      <a:defRPr sz="2800" kern="1200">
        <a:solidFill>
          <a:schemeClr val="tx1"/>
        </a:solidFill>
        <a:latin typeface="Times" pitchFamily="16" charset="0"/>
        <a:ea typeface="+mn-ea"/>
        <a:cs typeface="+mn-cs"/>
      </a:defRPr>
    </a:lvl2pPr>
    <a:lvl3pPr marL="2168225" algn="l" rtl="0" fontAlgn="base">
      <a:spcBef>
        <a:spcPct val="30000"/>
      </a:spcBef>
      <a:spcAft>
        <a:spcPct val="0"/>
      </a:spcAft>
      <a:defRPr sz="2800" kern="1200">
        <a:solidFill>
          <a:schemeClr val="tx1"/>
        </a:solidFill>
        <a:latin typeface="Times" pitchFamily="16" charset="0"/>
        <a:ea typeface="+mn-ea"/>
        <a:cs typeface="+mn-cs"/>
      </a:defRPr>
    </a:lvl3pPr>
    <a:lvl4pPr marL="3252338" algn="l" rtl="0" fontAlgn="base">
      <a:spcBef>
        <a:spcPct val="30000"/>
      </a:spcBef>
      <a:spcAft>
        <a:spcPct val="0"/>
      </a:spcAft>
      <a:defRPr sz="2800" kern="1200">
        <a:solidFill>
          <a:schemeClr val="tx1"/>
        </a:solidFill>
        <a:latin typeface="Times" pitchFamily="16" charset="0"/>
        <a:ea typeface="+mn-ea"/>
        <a:cs typeface="+mn-cs"/>
      </a:defRPr>
    </a:lvl4pPr>
    <a:lvl5pPr marL="4336451" algn="l" rtl="0" fontAlgn="base">
      <a:spcBef>
        <a:spcPct val="30000"/>
      </a:spcBef>
      <a:spcAft>
        <a:spcPct val="0"/>
      </a:spcAft>
      <a:defRPr sz="2800" kern="1200">
        <a:solidFill>
          <a:schemeClr val="tx1"/>
        </a:solidFill>
        <a:latin typeface="Times" pitchFamily="16" charset="0"/>
        <a:ea typeface="+mn-ea"/>
        <a:cs typeface="+mn-cs"/>
      </a:defRPr>
    </a:lvl5pPr>
    <a:lvl6pPr marL="5420563" algn="l" defTabSz="2168225" rtl="0" eaLnBrk="1" latinLnBrk="0" hangingPunct="1">
      <a:defRPr sz="2800" kern="1200">
        <a:solidFill>
          <a:schemeClr val="tx1"/>
        </a:solidFill>
        <a:latin typeface="+mn-lt"/>
        <a:ea typeface="+mn-ea"/>
        <a:cs typeface="+mn-cs"/>
      </a:defRPr>
    </a:lvl6pPr>
    <a:lvl7pPr marL="6504676" algn="l" defTabSz="2168225" rtl="0" eaLnBrk="1" latinLnBrk="0" hangingPunct="1">
      <a:defRPr sz="2800" kern="1200">
        <a:solidFill>
          <a:schemeClr val="tx1"/>
        </a:solidFill>
        <a:latin typeface="+mn-lt"/>
        <a:ea typeface="+mn-ea"/>
        <a:cs typeface="+mn-cs"/>
      </a:defRPr>
    </a:lvl7pPr>
    <a:lvl8pPr marL="7588788" algn="l" defTabSz="2168225" rtl="0" eaLnBrk="1" latinLnBrk="0" hangingPunct="1">
      <a:defRPr sz="2800" kern="1200">
        <a:solidFill>
          <a:schemeClr val="tx1"/>
        </a:solidFill>
        <a:latin typeface="+mn-lt"/>
        <a:ea typeface="+mn-ea"/>
        <a:cs typeface="+mn-cs"/>
      </a:defRPr>
    </a:lvl8pPr>
    <a:lvl9pPr marL="8672901" algn="l" defTabSz="2168225"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9E371-7892-486A-B6BD-5E615CE61440}" type="slidenum">
              <a:rPr lang="en-US"/>
              <a:pPr/>
              <a:t>1</a:t>
            </a:fld>
            <a:endParaRPr lang="en-US"/>
          </a:p>
        </p:txBody>
      </p:sp>
      <p:sp>
        <p:nvSpPr>
          <p:cNvPr id="19458" name="Rectangle 2"/>
          <p:cNvSpPr>
            <a:spLocks noGrp="1" noRot="1" noChangeAspect="1" noChangeArrowheads="1" noTextEdit="1"/>
          </p:cNvSpPr>
          <p:nvPr>
            <p:ph type="sldImg"/>
          </p:nvPr>
        </p:nvSpPr>
        <p:spPr>
          <a:xfrm>
            <a:off x="2228850" y="685800"/>
            <a:ext cx="2400300" cy="3429000"/>
          </a:xfrm>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91494" y="11186904"/>
            <a:ext cx="21420163" cy="7716397"/>
          </a:xfrm>
        </p:spPr>
        <p:txBody>
          <a:bodyPr/>
          <a:lstStyle/>
          <a:p>
            <a:r>
              <a:rPr lang="en-US" smtClean="0"/>
              <a:t>Click to edit Master title style</a:t>
            </a:r>
            <a:endParaRPr lang="en-US"/>
          </a:p>
        </p:txBody>
      </p:sp>
      <p:sp>
        <p:nvSpPr>
          <p:cNvPr id="3" name="Subtitle 2"/>
          <p:cNvSpPr>
            <a:spLocks noGrp="1"/>
          </p:cNvSpPr>
          <p:nvPr>
            <p:ph type="subTitle" idx="1"/>
          </p:nvPr>
        </p:nvSpPr>
        <p:spPr>
          <a:xfrm>
            <a:off x="3780342" y="20400592"/>
            <a:ext cx="17642468" cy="9202990"/>
          </a:xfrm>
        </p:spPr>
        <p:txBody>
          <a:bodyPr/>
          <a:lstStyle>
            <a:lvl1pPr marL="0" indent="0" algn="ctr">
              <a:buNone/>
              <a:defRPr/>
            </a:lvl1pPr>
            <a:lvl2pPr marL="1084113" indent="0" algn="ctr">
              <a:buNone/>
              <a:defRPr/>
            </a:lvl2pPr>
            <a:lvl3pPr marL="2168225" indent="0" algn="ctr">
              <a:buNone/>
              <a:defRPr/>
            </a:lvl3pPr>
            <a:lvl4pPr marL="3252338" indent="0" algn="ctr">
              <a:buNone/>
              <a:defRPr/>
            </a:lvl4pPr>
            <a:lvl5pPr marL="4336451" indent="0" algn="ctr">
              <a:buNone/>
              <a:defRPr/>
            </a:lvl5pPr>
            <a:lvl6pPr marL="5420563" indent="0" algn="ctr">
              <a:buNone/>
              <a:defRPr/>
            </a:lvl6pPr>
            <a:lvl7pPr marL="6504676" indent="0" algn="ctr">
              <a:buNone/>
              <a:defRPr/>
            </a:lvl7pPr>
            <a:lvl8pPr marL="7588788" indent="0" algn="ctr">
              <a:buNone/>
              <a:defRPr/>
            </a:lvl8pPr>
            <a:lvl9pPr marL="8672901"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447C72-B009-4EC5-B170-8137108CB30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0CC522-2086-4F5A-9A8B-1F501BE514C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957277" y="1502640"/>
            <a:ext cx="5354380" cy="305019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91494" y="1502640"/>
            <a:ext cx="15811821" cy="305019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E85FE1-F44A-44C3-B6FB-709C6025D29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891494" y="1502642"/>
            <a:ext cx="21420163" cy="385552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91494" y="10406173"/>
            <a:ext cx="21420163" cy="105398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91494" y="21459388"/>
            <a:ext cx="21420163" cy="105452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891495" y="32801367"/>
            <a:ext cx="5251206" cy="2406360"/>
          </a:xfrm>
        </p:spPr>
        <p:txBody>
          <a:bodyPr/>
          <a:lstStyle>
            <a:lvl1pPr>
              <a:defRPr/>
            </a:lvl1pPr>
          </a:lstStyle>
          <a:p>
            <a:endParaRPr lang="en-US"/>
          </a:p>
        </p:txBody>
      </p:sp>
      <p:sp>
        <p:nvSpPr>
          <p:cNvPr id="6" name="Footer Placeholder 5"/>
          <p:cNvSpPr>
            <a:spLocks noGrp="1"/>
          </p:cNvSpPr>
          <p:nvPr>
            <p:ph type="ftr" sz="quarter" idx="11"/>
          </p:nvPr>
        </p:nvSpPr>
        <p:spPr>
          <a:xfrm>
            <a:off x="8608277" y="32801367"/>
            <a:ext cx="7986598" cy="2406360"/>
          </a:xfrm>
        </p:spPr>
        <p:txBody>
          <a:bodyPr/>
          <a:lstStyle>
            <a:lvl1pPr>
              <a:defRPr/>
            </a:lvl1pPr>
          </a:lstStyle>
          <a:p>
            <a:endParaRPr lang="en-US"/>
          </a:p>
        </p:txBody>
      </p:sp>
      <p:sp>
        <p:nvSpPr>
          <p:cNvPr id="7" name="Slide Number Placeholder 6"/>
          <p:cNvSpPr>
            <a:spLocks noGrp="1"/>
          </p:cNvSpPr>
          <p:nvPr>
            <p:ph type="sldNum" sz="quarter" idx="12"/>
          </p:nvPr>
        </p:nvSpPr>
        <p:spPr>
          <a:xfrm>
            <a:off x="18060451" y="32801367"/>
            <a:ext cx="5251206" cy="2406360"/>
          </a:xfrm>
        </p:spPr>
        <p:txBody>
          <a:bodyPr/>
          <a:lstStyle>
            <a:lvl1pPr>
              <a:defRPr/>
            </a:lvl1pPr>
          </a:lstStyle>
          <a:p>
            <a:fld id="{B50F2E2A-B550-4901-B378-CBCCD10F458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8142A1-F805-4B69-8855-E2A5A25B616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2021" y="23138495"/>
            <a:ext cx="21422809" cy="7149562"/>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92021" y="15261672"/>
            <a:ext cx="21422809" cy="7876821"/>
          </a:xfrm>
        </p:spPr>
        <p:txBody>
          <a:bodyPr anchor="b"/>
          <a:lstStyle>
            <a:lvl1pPr marL="0" indent="0">
              <a:buNone/>
              <a:defRPr sz="4700"/>
            </a:lvl1pPr>
            <a:lvl2pPr marL="1084113" indent="0">
              <a:buNone/>
              <a:defRPr sz="4300"/>
            </a:lvl2pPr>
            <a:lvl3pPr marL="2168225" indent="0">
              <a:buNone/>
              <a:defRPr sz="3800"/>
            </a:lvl3pPr>
            <a:lvl4pPr marL="3252338" indent="0">
              <a:buNone/>
              <a:defRPr sz="3300"/>
            </a:lvl4pPr>
            <a:lvl5pPr marL="4336451" indent="0">
              <a:buNone/>
              <a:defRPr sz="3300"/>
            </a:lvl5pPr>
            <a:lvl6pPr marL="5420563" indent="0">
              <a:buNone/>
              <a:defRPr sz="3300"/>
            </a:lvl6pPr>
            <a:lvl7pPr marL="6504676" indent="0">
              <a:buNone/>
              <a:defRPr sz="3300"/>
            </a:lvl7pPr>
            <a:lvl8pPr marL="7588788" indent="0">
              <a:buNone/>
              <a:defRPr sz="3300"/>
            </a:lvl8pPr>
            <a:lvl9pPr marL="8672901" indent="0">
              <a:buNone/>
              <a:defRPr sz="3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9B7896-6036-4EEE-9473-7BFF0EE9441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91493" y="10406173"/>
            <a:ext cx="10581778" cy="21598423"/>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27235" y="10406173"/>
            <a:ext cx="10584422" cy="21598423"/>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BE8713-E759-45A9-BD4B-21BB4A2D472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232" y="1443818"/>
            <a:ext cx="22684687" cy="599985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59232" y="8058635"/>
            <a:ext cx="11137321" cy="3358210"/>
          </a:xfrm>
        </p:spPr>
        <p:txBody>
          <a:bodyPr anchor="b"/>
          <a:lstStyle>
            <a:lvl1pPr marL="0" indent="0">
              <a:buNone/>
              <a:defRPr sz="5700" b="1"/>
            </a:lvl1pPr>
            <a:lvl2pPr marL="1084113" indent="0">
              <a:buNone/>
              <a:defRPr sz="4700" b="1"/>
            </a:lvl2pPr>
            <a:lvl3pPr marL="2168225" indent="0">
              <a:buNone/>
              <a:defRPr sz="4300" b="1"/>
            </a:lvl3pPr>
            <a:lvl4pPr marL="3252338" indent="0">
              <a:buNone/>
              <a:defRPr sz="3800" b="1"/>
            </a:lvl4pPr>
            <a:lvl5pPr marL="4336451" indent="0">
              <a:buNone/>
              <a:defRPr sz="3800" b="1"/>
            </a:lvl5pPr>
            <a:lvl6pPr marL="5420563" indent="0">
              <a:buNone/>
              <a:defRPr sz="3800" b="1"/>
            </a:lvl6pPr>
            <a:lvl7pPr marL="6504676" indent="0">
              <a:buNone/>
              <a:defRPr sz="3800" b="1"/>
            </a:lvl7pPr>
            <a:lvl8pPr marL="7588788" indent="0">
              <a:buNone/>
              <a:defRPr sz="3800" b="1"/>
            </a:lvl8pPr>
            <a:lvl9pPr marL="867290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59232" y="11416845"/>
            <a:ext cx="11137321" cy="20748174"/>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803952" y="8058635"/>
            <a:ext cx="11139967" cy="3358210"/>
          </a:xfrm>
        </p:spPr>
        <p:txBody>
          <a:bodyPr anchor="b"/>
          <a:lstStyle>
            <a:lvl1pPr marL="0" indent="0">
              <a:buNone/>
              <a:defRPr sz="5700" b="1"/>
            </a:lvl1pPr>
            <a:lvl2pPr marL="1084113" indent="0">
              <a:buNone/>
              <a:defRPr sz="4700" b="1"/>
            </a:lvl2pPr>
            <a:lvl3pPr marL="2168225" indent="0">
              <a:buNone/>
              <a:defRPr sz="4300" b="1"/>
            </a:lvl3pPr>
            <a:lvl4pPr marL="3252338" indent="0">
              <a:buNone/>
              <a:defRPr sz="3800" b="1"/>
            </a:lvl4pPr>
            <a:lvl5pPr marL="4336451" indent="0">
              <a:buNone/>
              <a:defRPr sz="3800" b="1"/>
            </a:lvl5pPr>
            <a:lvl6pPr marL="5420563" indent="0">
              <a:buNone/>
              <a:defRPr sz="3800" b="1"/>
            </a:lvl6pPr>
            <a:lvl7pPr marL="6504676" indent="0">
              <a:buNone/>
              <a:defRPr sz="3800" b="1"/>
            </a:lvl7pPr>
            <a:lvl8pPr marL="7588788" indent="0">
              <a:buNone/>
              <a:defRPr sz="3800" b="1"/>
            </a:lvl8pPr>
            <a:lvl9pPr marL="867290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803952" y="11416845"/>
            <a:ext cx="11139967" cy="20748174"/>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A365904-C178-476C-892D-86D5B191E15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F9D7D26-6BAA-459F-8558-379EE1E5A21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2CD89FB-0572-484B-9202-B405B6B38B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232" y="1433121"/>
            <a:ext cx="8293469" cy="6101462"/>
          </a:xfrm>
        </p:spPr>
        <p:txBody>
          <a:bodyPr anchor="b"/>
          <a:lstStyle>
            <a:lvl1pPr algn="l">
              <a:defRPr sz="4700" b="1"/>
            </a:lvl1pPr>
          </a:lstStyle>
          <a:p>
            <a:r>
              <a:rPr lang="en-US" smtClean="0"/>
              <a:t>Click to edit Master title style</a:t>
            </a:r>
            <a:endParaRPr lang="en-US"/>
          </a:p>
        </p:txBody>
      </p:sp>
      <p:sp>
        <p:nvSpPr>
          <p:cNvPr id="3" name="Content Placeholder 2"/>
          <p:cNvSpPr>
            <a:spLocks noGrp="1"/>
          </p:cNvSpPr>
          <p:nvPr>
            <p:ph idx="1"/>
          </p:nvPr>
        </p:nvSpPr>
        <p:spPr>
          <a:xfrm>
            <a:off x="9854282" y="1433123"/>
            <a:ext cx="14089637" cy="30731897"/>
          </a:xfrm>
        </p:spPr>
        <p:txBody>
          <a:bodyPr/>
          <a:lstStyle>
            <a:lvl1pPr>
              <a:defRPr sz="7600"/>
            </a:lvl1pPr>
            <a:lvl2pPr>
              <a:defRPr sz="6600"/>
            </a:lvl2pPr>
            <a:lvl3pPr>
              <a:defRPr sz="57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9232" y="7534585"/>
            <a:ext cx="8293469" cy="24630435"/>
          </a:xfrm>
        </p:spPr>
        <p:txBody>
          <a:bodyPr/>
          <a:lstStyle>
            <a:lvl1pPr marL="0" indent="0">
              <a:buNone/>
              <a:defRPr sz="3300"/>
            </a:lvl1pPr>
            <a:lvl2pPr marL="1084113" indent="0">
              <a:buNone/>
              <a:defRPr sz="2800"/>
            </a:lvl2pPr>
            <a:lvl3pPr marL="2168225" indent="0">
              <a:buNone/>
              <a:defRPr sz="2400"/>
            </a:lvl3pPr>
            <a:lvl4pPr marL="3252338" indent="0">
              <a:buNone/>
              <a:defRPr sz="2100"/>
            </a:lvl4pPr>
            <a:lvl5pPr marL="4336451" indent="0">
              <a:buNone/>
              <a:defRPr sz="2100"/>
            </a:lvl5pPr>
            <a:lvl6pPr marL="5420563" indent="0">
              <a:buNone/>
              <a:defRPr sz="2100"/>
            </a:lvl6pPr>
            <a:lvl7pPr marL="6504676" indent="0">
              <a:buNone/>
              <a:defRPr sz="2100"/>
            </a:lvl7pPr>
            <a:lvl8pPr marL="7588788" indent="0">
              <a:buNone/>
              <a:defRPr sz="2100"/>
            </a:lvl8pPr>
            <a:lvl9pPr marL="8672901"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D28C61-254C-451B-8EA6-56C7A081F50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9046" y="25202617"/>
            <a:ext cx="15124005" cy="2978538"/>
          </a:xfrm>
        </p:spPr>
        <p:txBody>
          <a:bodyPr anchor="b"/>
          <a:lstStyle>
            <a:lvl1pPr algn="l">
              <a:defRPr sz="4700" b="1"/>
            </a:lvl1pPr>
          </a:lstStyle>
          <a:p>
            <a:r>
              <a:rPr lang="en-US" smtClean="0"/>
              <a:t>Click to edit Master title style</a:t>
            </a:r>
            <a:endParaRPr lang="en-US"/>
          </a:p>
        </p:txBody>
      </p:sp>
      <p:sp>
        <p:nvSpPr>
          <p:cNvPr id="3" name="Picture Placeholder 2"/>
          <p:cNvSpPr>
            <a:spLocks noGrp="1"/>
          </p:cNvSpPr>
          <p:nvPr>
            <p:ph type="pic" idx="1"/>
          </p:nvPr>
        </p:nvSpPr>
        <p:spPr>
          <a:xfrm>
            <a:off x="4939046" y="3219177"/>
            <a:ext cx="15124005" cy="21598423"/>
          </a:xfrm>
        </p:spPr>
        <p:txBody>
          <a:bodyPr/>
          <a:lstStyle>
            <a:lvl1pPr marL="0" indent="0">
              <a:buNone/>
              <a:defRPr sz="7600"/>
            </a:lvl1pPr>
            <a:lvl2pPr marL="1084113" indent="0">
              <a:buNone/>
              <a:defRPr sz="6600"/>
            </a:lvl2pPr>
            <a:lvl3pPr marL="2168225" indent="0">
              <a:buNone/>
              <a:defRPr sz="5700"/>
            </a:lvl3pPr>
            <a:lvl4pPr marL="3252338" indent="0">
              <a:buNone/>
              <a:defRPr sz="4700"/>
            </a:lvl4pPr>
            <a:lvl5pPr marL="4336451" indent="0">
              <a:buNone/>
              <a:defRPr sz="4700"/>
            </a:lvl5pPr>
            <a:lvl6pPr marL="5420563" indent="0">
              <a:buNone/>
              <a:defRPr sz="4700"/>
            </a:lvl6pPr>
            <a:lvl7pPr marL="6504676" indent="0">
              <a:buNone/>
              <a:defRPr sz="4700"/>
            </a:lvl7pPr>
            <a:lvl8pPr marL="7588788" indent="0">
              <a:buNone/>
              <a:defRPr sz="4700"/>
            </a:lvl8pPr>
            <a:lvl9pPr marL="8672901" indent="0">
              <a:buNone/>
              <a:defRPr sz="4700"/>
            </a:lvl9pPr>
          </a:lstStyle>
          <a:p>
            <a:endParaRPr lang="en-US"/>
          </a:p>
        </p:txBody>
      </p:sp>
      <p:sp>
        <p:nvSpPr>
          <p:cNvPr id="4" name="Text Placeholder 3"/>
          <p:cNvSpPr>
            <a:spLocks noGrp="1"/>
          </p:cNvSpPr>
          <p:nvPr>
            <p:ph type="body" sz="half" idx="2"/>
          </p:nvPr>
        </p:nvSpPr>
        <p:spPr>
          <a:xfrm>
            <a:off x="4939046" y="28181155"/>
            <a:ext cx="15124005" cy="4224499"/>
          </a:xfrm>
        </p:spPr>
        <p:txBody>
          <a:bodyPr/>
          <a:lstStyle>
            <a:lvl1pPr marL="0" indent="0">
              <a:buNone/>
              <a:defRPr sz="3300"/>
            </a:lvl1pPr>
            <a:lvl2pPr marL="1084113" indent="0">
              <a:buNone/>
              <a:defRPr sz="2800"/>
            </a:lvl2pPr>
            <a:lvl3pPr marL="2168225" indent="0">
              <a:buNone/>
              <a:defRPr sz="2400"/>
            </a:lvl3pPr>
            <a:lvl4pPr marL="3252338" indent="0">
              <a:buNone/>
              <a:defRPr sz="2100"/>
            </a:lvl4pPr>
            <a:lvl5pPr marL="4336451" indent="0">
              <a:buNone/>
              <a:defRPr sz="2100"/>
            </a:lvl5pPr>
            <a:lvl6pPr marL="5420563" indent="0">
              <a:buNone/>
              <a:defRPr sz="2100"/>
            </a:lvl6pPr>
            <a:lvl7pPr marL="6504676" indent="0">
              <a:buNone/>
              <a:defRPr sz="2100"/>
            </a:lvl7pPr>
            <a:lvl8pPr marL="7588788" indent="0">
              <a:buNone/>
              <a:defRPr sz="2100"/>
            </a:lvl8pPr>
            <a:lvl9pPr marL="8672901"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EEF5F4-3AD6-4DE7-96A8-4DA9BE97BB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DFD4">
            <a:alpha val="0"/>
          </a:srgbClr>
        </a:solidFill>
        <a:effectLst/>
      </p:bgPr>
    </p:bg>
    <p:spTree>
      <p:nvGrpSpPr>
        <p:cNvPr id="1" name=""/>
        <p:cNvGrpSpPr/>
        <p:nvPr/>
      </p:nvGrpSpPr>
      <p:grpSpPr>
        <a:xfrm>
          <a:off x="0" y="0"/>
          <a:ext cx="0" cy="0"/>
          <a:chOff x="0" y="0"/>
          <a:chExt cx="0" cy="0"/>
        </a:xfrm>
      </p:grpSpPr>
      <p:pic>
        <p:nvPicPr>
          <p:cNvPr id="17428" name="Picture 20"/>
          <p:cNvPicPr>
            <a:picLocks noChangeAspect="1" noChangeArrowheads="1"/>
          </p:cNvPicPr>
          <p:nvPr userDrawn="1"/>
        </p:nvPicPr>
        <p:blipFill>
          <a:blip r:embed="rId14" cstate="print"/>
          <a:srcRect/>
          <a:stretch>
            <a:fillRect/>
          </a:stretch>
        </p:blipFill>
        <p:spPr bwMode="auto">
          <a:xfrm>
            <a:off x="301581" y="604267"/>
            <a:ext cx="24599989" cy="15154723"/>
          </a:xfrm>
          <a:prstGeom prst="rect">
            <a:avLst/>
          </a:prstGeom>
          <a:noFill/>
        </p:spPr>
      </p:pic>
      <p:sp>
        <p:nvSpPr>
          <p:cNvPr id="17417" name="Rectangle 9" descr="Granite"/>
          <p:cNvSpPr>
            <a:spLocks noChangeArrowheads="1"/>
          </p:cNvSpPr>
          <p:nvPr userDrawn="1"/>
        </p:nvSpPr>
        <p:spPr bwMode="auto">
          <a:xfrm>
            <a:off x="298936" y="604267"/>
            <a:ext cx="24589405" cy="34790623"/>
          </a:xfrm>
          <a:prstGeom prst="rect">
            <a:avLst/>
          </a:prstGeom>
          <a:noFill/>
          <a:ln w="76200">
            <a:solidFill>
              <a:srgbClr val="167926"/>
            </a:solidFill>
            <a:miter lim="800000"/>
            <a:headEnd/>
            <a:tailEnd/>
          </a:ln>
          <a:effectLst/>
        </p:spPr>
        <p:txBody>
          <a:bodyPr wrap="none" lIns="216823" tIns="108411" rIns="216823" bIns="108411" anchor="ctr"/>
          <a:lstStyle/>
          <a:p>
            <a:endParaRPr lang="en-US"/>
          </a:p>
        </p:txBody>
      </p:sp>
      <p:sp>
        <p:nvSpPr>
          <p:cNvPr id="17410" name="Rectangle 2"/>
          <p:cNvSpPr>
            <a:spLocks noGrp="1" noChangeArrowheads="1"/>
          </p:cNvSpPr>
          <p:nvPr>
            <p:ph type="title"/>
          </p:nvPr>
        </p:nvSpPr>
        <p:spPr bwMode="auto">
          <a:xfrm>
            <a:off x="1891494" y="1502642"/>
            <a:ext cx="21420163" cy="3855522"/>
          </a:xfrm>
          <a:prstGeom prst="rect">
            <a:avLst/>
          </a:prstGeom>
          <a:noFill/>
          <a:ln w="9525">
            <a:noFill/>
            <a:miter lim="800000"/>
            <a:headEnd/>
            <a:tailEnd/>
          </a:ln>
          <a:effectLst/>
        </p:spPr>
        <p:txBody>
          <a:bodyPr vert="horz" wrap="square" lIns="349752" tIns="174876" rIns="349752" bIns="174876"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1891494" y="10406173"/>
            <a:ext cx="21420163" cy="21598423"/>
          </a:xfrm>
          <a:prstGeom prst="rect">
            <a:avLst/>
          </a:prstGeom>
          <a:noFill/>
          <a:ln w="9525">
            <a:noFill/>
            <a:miter lim="800000"/>
            <a:headEnd/>
            <a:tailEnd/>
          </a:ln>
          <a:effectLst/>
        </p:spPr>
        <p:txBody>
          <a:bodyPr vert="horz" wrap="square" lIns="349752" tIns="174876" rIns="349752" bIns="1748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1891495" y="32801367"/>
            <a:ext cx="5251206" cy="2406360"/>
          </a:xfrm>
          <a:prstGeom prst="rect">
            <a:avLst/>
          </a:prstGeom>
          <a:noFill/>
          <a:ln w="9525">
            <a:noFill/>
            <a:miter lim="800000"/>
            <a:headEnd/>
            <a:tailEnd/>
          </a:ln>
          <a:effectLst/>
        </p:spPr>
        <p:txBody>
          <a:bodyPr vert="horz" wrap="square" lIns="349752" tIns="174876" rIns="349752" bIns="174876" numCol="1" anchor="t" anchorCtr="0" compatLnSpc="1">
            <a:prstTxWarp prst="textNoShape">
              <a:avLst/>
            </a:prstTxWarp>
          </a:bodyPr>
          <a:lstStyle>
            <a:lvl1pPr algn="l" defTabSz="3497017">
              <a:defRPr sz="5500"/>
            </a:lvl1pPr>
          </a:lstStyle>
          <a:p>
            <a:endParaRPr lang="en-US"/>
          </a:p>
        </p:txBody>
      </p:sp>
      <p:sp>
        <p:nvSpPr>
          <p:cNvPr id="17413" name="Rectangle 5"/>
          <p:cNvSpPr>
            <a:spLocks noGrp="1" noChangeArrowheads="1"/>
          </p:cNvSpPr>
          <p:nvPr>
            <p:ph type="ftr" sz="quarter" idx="3"/>
          </p:nvPr>
        </p:nvSpPr>
        <p:spPr bwMode="auto">
          <a:xfrm>
            <a:off x="8608277" y="32801367"/>
            <a:ext cx="7986598" cy="2406360"/>
          </a:xfrm>
          <a:prstGeom prst="rect">
            <a:avLst/>
          </a:prstGeom>
          <a:noFill/>
          <a:ln w="9525">
            <a:noFill/>
            <a:miter lim="800000"/>
            <a:headEnd/>
            <a:tailEnd/>
          </a:ln>
          <a:effectLst/>
        </p:spPr>
        <p:txBody>
          <a:bodyPr vert="horz" wrap="square" lIns="349752" tIns="174876" rIns="349752" bIns="174876" numCol="1" anchor="t" anchorCtr="0" compatLnSpc="1">
            <a:prstTxWarp prst="textNoShape">
              <a:avLst/>
            </a:prstTxWarp>
          </a:bodyPr>
          <a:lstStyle>
            <a:lvl1pPr algn="ctr" defTabSz="3497017">
              <a:defRPr sz="5500"/>
            </a:lvl1pPr>
          </a:lstStyle>
          <a:p>
            <a:endParaRPr lang="en-US"/>
          </a:p>
        </p:txBody>
      </p:sp>
      <p:sp>
        <p:nvSpPr>
          <p:cNvPr id="17414" name="Rectangle 6"/>
          <p:cNvSpPr>
            <a:spLocks noGrp="1" noChangeArrowheads="1"/>
          </p:cNvSpPr>
          <p:nvPr>
            <p:ph type="sldNum" sz="quarter" idx="4"/>
          </p:nvPr>
        </p:nvSpPr>
        <p:spPr bwMode="auto">
          <a:xfrm>
            <a:off x="18060451" y="32801367"/>
            <a:ext cx="5251206" cy="2406360"/>
          </a:xfrm>
          <a:prstGeom prst="rect">
            <a:avLst/>
          </a:prstGeom>
          <a:noFill/>
          <a:ln w="9525">
            <a:noFill/>
            <a:miter lim="800000"/>
            <a:headEnd/>
            <a:tailEnd/>
          </a:ln>
          <a:effectLst/>
        </p:spPr>
        <p:txBody>
          <a:bodyPr vert="horz" wrap="square" lIns="349752" tIns="174876" rIns="349752" bIns="174876" numCol="1" anchor="t" anchorCtr="0" compatLnSpc="1">
            <a:prstTxWarp prst="textNoShape">
              <a:avLst/>
            </a:prstTxWarp>
          </a:bodyPr>
          <a:lstStyle>
            <a:lvl1pPr defTabSz="3497017">
              <a:defRPr sz="5500"/>
            </a:lvl1pPr>
          </a:lstStyle>
          <a:p>
            <a:fld id="{7B5FC307-09BD-46C6-85E7-8584560223E3}" type="slidenum">
              <a:rPr lang="en-US"/>
              <a:pPr/>
              <a:t>‹#›</a:t>
            </a:fld>
            <a:endParaRPr lang="en-US"/>
          </a:p>
        </p:txBody>
      </p:sp>
      <p:pic>
        <p:nvPicPr>
          <p:cNvPr id="17429" name="Picture 21"/>
          <p:cNvPicPr>
            <a:picLocks noChangeAspect="1" noChangeArrowheads="1"/>
          </p:cNvPicPr>
          <p:nvPr userDrawn="1"/>
        </p:nvPicPr>
        <p:blipFill>
          <a:blip r:embed="rId15" cstate="print"/>
          <a:srcRect/>
          <a:stretch>
            <a:fillRect/>
          </a:stretch>
        </p:blipFill>
        <p:spPr bwMode="auto">
          <a:xfrm>
            <a:off x="22134434" y="32116891"/>
            <a:ext cx="2349155" cy="2775337"/>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3497017" rtl="0" fontAlgn="base">
        <a:spcBef>
          <a:spcPct val="0"/>
        </a:spcBef>
        <a:spcAft>
          <a:spcPct val="0"/>
        </a:spcAft>
        <a:defRPr sz="13000">
          <a:solidFill>
            <a:schemeClr val="tx2"/>
          </a:solidFill>
          <a:latin typeface="+mj-lt"/>
          <a:ea typeface="+mj-ea"/>
          <a:cs typeface="+mj-cs"/>
        </a:defRPr>
      </a:lvl1pPr>
      <a:lvl2pPr algn="ctr" defTabSz="3497017" rtl="0" fontAlgn="base">
        <a:spcBef>
          <a:spcPct val="0"/>
        </a:spcBef>
        <a:spcAft>
          <a:spcPct val="0"/>
        </a:spcAft>
        <a:defRPr sz="13000">
          <a:solidFill>
            <a:schemeClr val="tx2"/>
          </a:solidFill>
          <a:latin typeface="Times" pitchFamily="16" charset="0"/>
        </a:defRPr>
      </a:lvl2pPr>
      <a:lvl3pPr algn="ctr" defTabSz="3497017" rtl="0" fontAlgn="base">
        <a:spcBef>
          <a:spcPct val="0"/>
        </a:spcBef>
        <a:spcAft>
          <a:spcPct val="0"/>
        </a:spcAft>
        <a:defRPr sz="13000">
          <a:solidFill>
            <a:schemeClr val="tx2"/>
          </a:solidFill>
          <a:latin typeface="Times" pitchFamily="16" charset="0"/>
        </a:defRPr>
      </a:lvl3pPr>
      <a:lvl4pPr algn="ctr" defTabSz="3497017" rtl="0" fontAlgn="base">
        <a:spcBef>
          <a:spcPct val="0"/>
        </a:spcBef>
        <a:spcAft>
          <a:spcPct val="0"/>
        </a:spcAft>
        <a:defRPr sz="13000">
          <a:solidFill>
            <a:schemeClr val="tx2"/>
          </a:solidFill>
          <a:latin typeface="Times" pitchFamily="16" charset="0"/>
        </a:defRPr>
      </a:lvl4pPr>
      <a:lvl5pPr algn="ctr" defTabSz="3497017" rtl="0" fontAlgn="base">
        <a:spcBef>
          <a:spcPct val="0"/>
        </a:spcBef>
        <a:spcAft>
          <a:spcPct val="0"/>
        </a:spcAft>
        <a:defRPr sz="13000">
          <a:solidFill>
            <a:schemeClr val="tx2"/>
          </a:solidFill>
          <a:latin typeface="Times" pitchFamily="16" charset="0"/>
        </a:defRPr>
      </a:lvl5pPr>
      <a:lvl6pPr marL="1084113" algn="ctr" defTabSz="3497017" rtl="0" fontAlgn="base">
        <a:spcBef>
          <a:spcPct val="0"/>
        </a:spcBef>
        <a:spcAft>
          <a:spcPct val="0"/>
        </a:spcAft>
        <a:defRPr sz="13000">
          <a:solidFill>
            <a:schemeClr val="tx2"/>
          </a:solidFill>
          <a:latin typeface="Times" pitchFamily="16" charset="0"/>
        </a:defRPr>
      </a:lvl6pPr>
      <a:lvl7pPr marL="2168225" algn="ctr" defTabSz="3497017" rtl="0" fontAlgn="base">
        <a:spcBef>
          <a:spcPct val="0"/>
        </a:spcBef>
        <a:spcAft>
          <a:spcPct val="0"/>
        </a:spcAft>
        <a:defRPr sz="13000">
          <a:solidFill>
            <a:schemeClr val="tx2"/>
          </a:solidFill>
          <a:latin typeface="Times" pitchFamily="16" charset="0"/>
        </a:defRPr>
      </a:lvl7pPr>
      <a:lvl8pPr marL="3252338" algn="ctr" defTabSz="3497017" rtl="0" fontAlgn="base">
        <a:spcBef>
          <a:spcPct val="0"/>
        </a:spcBef>
        <a:spcAft>
          <a:spcPct val="0"/>
        </a:spcAft>
        <a:defRPr sz="13000">
          <a:solidFill>
            <a:schemeClr val="tx2"/>
          </a:solidFill>
          <a:latin typeface="Times" pitchFamily="16" charset="0"/>
        </a:defRPr>
      </a:lvl8pPr>
      <a:lvl9pPr marL="4336451" algn="ctr" defTabSz="3497017" rtl="0" fontAlgn="base">
        <a:spcBef>
          <a:spcPct val="0"/>
        </a:spcBef>
        <a:spcAft>
          <a:spcPct val="0"/>
        </a:spcAft>
        <a:defRPr sz="13000">
          <a:solidFill>
            <a:schemeClr val="tx2"/>
          </a:solidFill>
          <a:latin typeface="Times" pitchFamily="16" charset="0"/>
        </a:defRPr>
      </a:lvl9pPr>
    </p:titleStyle>
    <p:bodyStyle>
      <a:lvl1pPr marL="1309969" indent="-1309969" algn="l" defTabSz="3497017" rtl="0" fontAlgn="base">
        <a:spcBef>
          <a:spcPct val="20000"/>
        </a:spcBef>
        <a:spcAft>
          <a:spcPct val="0"/>
        </a:spcAft>
        <a:buChar char="•"/>
        <a:defRPr sz="12300">
          <a:solidFill>
            <a:schemeClr val="tx1"/>
          </a:solidFill>
          <a:latin typeface="+mn-lt"/>
          <a:ea typeface="+mn-ea"/>
          <a:cs typeface="+mn-cs"/>
        </a:defRPr>
      </a:lvl1pPr>
      <a:lvl2pPr marL="2842033" indent="-1095407" algn="l" defTabSz="3497017" rtl="0" fontAlgn="base">
        <a:spcBef>
          <a:spcPct val="20000"/>
        </a:spcBef>
        <a:spcAft>
          <a:spcPct val="0"/>
        </a:spcAft>
        <a:buChar char="–"/>
        <a:defRPr sz="10700">
          <a:solidFill>
            <a:schemeClr val="tx1"/>
          </a:solidFill>
          <a:latin typeface="+mn-lt"/>
        </a:defRPr>
      </a:lvl2pPr>
      <a:lvl3pPr marL="4370330" indent="-873313" algn="l" defTabSz="3497017" rtl="0" fontAlgn="base">
        <a:spcBef>
          <a:spcPct val="20000"/>
        </a:spcBef>
        <a:spcAft>
          <a:spcPct val="0"/>
        </a:spcAft>
        <a:buChar char="•"/>
        <a:defRPr sz="9200">
          <a:solidFill>
            <a:schemeClr val="tx1"/>
          </a:solidFill>
          <a:latin typeface="+mn-lt"/>
        </a:defRPr>
      </a:lvl3pPr>
      <a:lvl4pPr marL="6120719" indent="-873313" algn="l" defTabSz="3497017" rtl="0" fontAlgn="base">
        <a:spcBef>
          <a:spcPct val="20000"/>
        </a:spcBef>
        <a:spcAft>
          <a:spcPct val="0"/>
        </a:spcAft>
        <a:buChar char="–"/>
        <a:defRPr sz="7600">
          <a:solidFill>
            <a:schemeClr val="tx1"/>
          </a:solidFill>
          <a:latin typeface="+mn-lt"/>
        </a:defRPr>
      </a:lvl4pPr>
      <a:lvl5pPr marL="7867345" indent="-873313" algn="l" defTabSz="3497017" rtl="0" fontAlgn="base">
        <a:spcBef>
          <a:spcPct val="20000"/>
        </a:spcBef>
        <a:spcAft>
          <a:spcPct val="0"/>
        </a:spcAft>
        <a:buChar char="»"/>
        <a:defRPr sz="7600">
          <a:solidFill>
            <a:schemeClr val="tx1"/>
          </a:solidFill>
          <a:latin typeface="+mn-lt"/>
        </a:defRPr>
      </a:lvl5pPr>
      <a:lvl6pPr marL="8951458" indent="-873313" algn="l" defTabSz="3497017" rtl="0" fontAlgn="base">
        <a:spcBef>
          <a:spcPct val="20000"/>
        </a:spcBef>
        <a:spcAft>
          <a:spcPct val="0"/>
        </a:spcAft>
        <a:buChar char="»"/>
        <a:defRPr sz="7600">
          <a:solidFill>
            <a:schemeClr val="tx1"/>
          </a:solidFill>
          <a:latin typeface="+mn-lt"/>
        </a:defRPr>
      </a:lvl6pPr>
      <a:lvl7pPr marL="10035570" indent="-873313" algn="l" defTabSz="3497017" rtl="0" fontAlgn="base">
        <a:spcBef>
          <a:spcPct val="20000"/>
        </a:spcBef>
        <a:spcAft>
          <a:spcPct val="0"/>
        </a:spcAft>
        <a:buChar char="»"/>
        <a:defRPr sz="7600">
          <a:solidFill>
            <a:schemeClr val="tx1"/>
          </a:solidFill>
          <a:latin typeface="+mn-lt"/>
        </a:defRPr>
      </a:lvl7pPr>
      <a:lvl8pPr marL="11119683" indent="-873313" algn="l" defTabSz="3497017" rtl="0" fontAlgn="base">
        <a:spcBef>
          <a:spcPct val="20000"/>
        </a:spcBef>
        <a:spcAft>
          <a:spcPct val="0"/>
        </a:spcAft>
        <a:buChar char="»"/>
        <a:defRPr sz="7600">
          <a:solidFill>
            <a:schemeClr val="tx1"/>
          </a:solidFill>
          <a:latin typeface="+mn-lt"/>
        </a:defRPr>
      </a:lvl8pPr>
      <a:lvl9pPr marL="12203796" indent="-873313" algn="l" defTabSz="3497017" rtl="0" fontAlgn="base">
        <a:spcBef>
          <a:spcPct val="20000"/>
        </a:spcBef>
        <a:spcAft>
          <a:spcPct val="0"/>
        </a:spcAft>
        <a:buChar char="»"/>
        <a:defRPr sz="7600">
          <a:solidFill>
            <a:schemeClr val="tx1"/>
          </a:solidFill>
          <a:latin typeface="+mn-lt"/>
        </a:defRPr>
      </a:lvl9pPr>
    </p:bodyStyle>
    <p:otherStyle>
      <a:defPPr>
        <a:defRPr lang="en-US"/>
      </a:defPPr>
      <a:lvl1pPr marL="0" algn="l" defTabSz="2168225" rtl="0" eaLnBrk="1" latinLnBrk="0" hangingPunct="1">
        <a:defRPr sz="4300" kern="1200">
          <a:solidFill>
            <a:schemeClr val="tx1"/>
          </a:solidFill>
          <a:latin typeface="+mn-lt"/>
          <a:ea typeface="+mn-ea"/>
          <a:cs typeface="+mn-cs"/>
        </a:defRPr>
      </a:lvl1pPr>
      <a:lvl2pPr marL="1084113" algn="l" defTabSz="2168225" rtl="0" eaLnBrk="1" latinLnBrk="0" hangingPunct="1">
        <a:defRPr sz="4300" kern="1200">
          <a:solidFill>
            <a:schemeClr val="tx1"/>
          </a:solidFill>
          <a:latin typeface="+mn-lt"/>
          <a:ea typeface="+mn-ea"/>
          <a:cs typeface="+mn-cs"/>
        </a:defRPr>
      </a:lvl2pPr>
      <a:lvl3pPr marL="2168225" algn="l" defTabSz="2168225" rtl="0" eaLnBrk="1" latinLnBrk="0" hangingPunct="1">
        <a:defRPr sz="4300" kern="1200">
          <a:solidFill>
            <a:schemeClr val="tx1"/>
          </a:solidFill>
          <a:latin typeface="+mn-lt"/>
          <a:ea typeface="+mn-ea"/>
          <a:cs typeface="+mn-cs"/>
        </a:defRPr>
      </a:lvl3pPr>
      <a:lvl4pPr marL="3252338" algn="l" defTabSz="2168225" rtl="0" eaLnBrk="1" latinLnBrk="0" hangingPunct="1">
        <a:defRPr sz="4300" kern="1200">
          <a:solidFill>
            <a:schemeClr val="tx1"/>
          </a:solidFill>
          <a:latin typeface="+mn-lt"/>
          <a:ea typeface="+mn-ea"/>
          <a:cs typeface="+mn-cs"/>
        </a:defRPr>
      </a:lvl4pPr>
      <a:lvl5pPr marL="4336451" algn="l" defTabSz="2168225" rtl="0" eaLnBrk="1" latinLnBrk="0" hangingPunct="1">
        <a:defRPr sz="4300" kern="1200">
          <a:solidFill>
            <a:schemeClr val="tx1"/>
          </a:solidFill>
          <a:latin typeface="+mn-lt"/>
          <a:ea typeface="+mn-ea"/>
          <a:cs typeface="+mn-cs"/>
        </a:defRPr>
      </a:lvl5pPr>
      <a:lvl6pPr marL="5420563" algn="l" defTabSz="2168225" rtl="0" eaLnBrk="1" latinLnBrk="0" hangingPunct="1">
        <a:defRPr sz="4300" kern="1200">
          <a:solidFill>
            <a:schemeClr val="tx1"/>
          </a:solidFill>
          <a:latin typeface="+mn-lt"/>
          <a:ea typeface="+mn-ea"/>
          <a:cs typeface="+mn-cs"/>
        </a:defRPr>
      </a:lvl6pPr>
      <a:lvl7pPr marL="6504676" algn="l" defTabSz="2168225" rtl="0" eaLnBrk="1" latinLnBrk="0" hangingPunct="1">
        <a:defRPr sz="4300" kern="1200">
          <a:solidFill>
            <a:schemeClr val="tx1"/>
          </a:solidFill>
          <a:latin typeface="+mn-lt"/>
          <a:ea typeface="+mn-ea"/>
          <a:cs typeface="+mn-cs"/>
        </a:defRPr>
      </a:lvl7pPr>
      <a:lvl8pPr marL="7588788" algn="l" defTabSz="2168225" rtl="0" eaLnBrk="1" latinLnBrk="0" hangingPunct="1">
        <a:defRPr sz="4300" kern="1200">
          <a:solidFill>
            <a:schemeClr val="tx1"/>
          </a:solidFill>
          <a:latin typeface="+mn-lt"/>
          <a:ea typeface="+mn-ea"/>
          <a:cs typeface="+mn-cs"/>
        </a:defRPr>
      </a:lvl8pPr>
      <a:lvl9pPr marL="8672901" algn="l" defTabSz="2168225"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oleObject" Target="../embeddings/oleObject3.bin"/><Relationship Id="rId12"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jpeg"/><Relationship Id="rId5" Type="http://schemas.openxmlformats.org/officeDocument/2006/relationships/image" Target="../media/image6.tiff"/><Relationship Id="rId10" Type="http://schemas.openxmlformats.org/officeDocument/2006/relationships/image" Target="../media/image9.jpeg"/><Relationship Id="rId4" Type="http://schemas.openxmlformats.org/officeDocument/2006/relationships/oleObject" Target="../embeddings/oleObject1.bin"/><Relationship Id="rId9"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148551" y="732607"/>
            <a:ext cx="18351062" cy="2256631"/>
          </a:xfrm>
          <a:noFill/>
        </p:spPr>
        <p:txBody>
          <a:bodyPr lIns="0" tIns="0" rIns="0" bIns="0" anchor="t"/>
          <a:lstStyle/>
          <a:p>
            <a:pPr algn="r">
              <a:lnSpc>
                <a:spcPct val="120000"/>
              </a:lnSpc>
            </a:pPr>
            <a:r>
              <a:rPr lang="en-GB" sz="7200" b="1" dirty="0">
                <a:solidFill>
                  <a:schemeClr val="bg1"/>
                </a:solidFill>
                <a:latin typeface="Trebuchet MS" pitchFamily="34" charset="0"/>
              </a:rPr>
              <a:t>Effect of Temperature </a:t>
            </a:r>
            <a:r>
              <a:rPr lang="en-GB" sz="7200" b="1" dirty="0" smtClean="0">
                <a:solidFill>
                  <a:schemeClr val="bg1"/>
                </a:solidFill>
                <a:latin typeface="Trebuchet MS" pitchFamily="34" charset="0"/>
              </a:rPr>
              <a:t>on Rheological </a:t>
            </a:r>
            <a:r>
              <a:rPr lang="en-GB" sz="7200" b="1" dirty="0">
                <a:solidFill>
                  <a:schemeClr val="bg1"/>
                </a:solidFill>
                <a:latin typeface="Trebuchet MS" pitchFamily="34" charset="0"/>
              </a:rPr>
              <a:t>Properties of Corn </a:t>
            </a:r>
            <a:r>
              <a:rPr lang="en-GB" sz="7200" b="1" dirty="0" smtClean="0">
                <a:solidFill>
                  <a:schemeClr val="bg1"/>
                </a:solidFill>
                <a:latin typeface="Trebuchet MS" pitchFamily="34" charset="0"/>
              </a:rPr>
              <a:t>Starch</a:t>
            </a:r>
            <a:endParaRPr lang="en-GB" sz="7200" dirty="0">
              <a:solidFill>
                <a:schemeClr val="bg1"/>
              </a:solidFill>
              <a:latin typeface="Trebuchet MS" pitchFamily="34" charset="0"/>
            </a:endParaRPr>
          </a:p>
        </p:txBody>
      </p:sp>
      <p:sp>
        <p:nvSpPr>
          <p:cNvPr id="2056" name="Rectangle 8"/>
          <p:cNvSpPr>
            <a:spLocks noChangeArrowheads="1"/>
          </p:cNvSpPr>
          <p:nvPr/>
        </p:nvSpPr>
        <p:spPr bwMode="auto">
          <a:xfrm>
            <a:off x="796281" y="855595"/>
            <a:ext cx="23602655" cy="34287961"/>
          </a:xfrm>
          <a:prstGeom prst="rect">
            <a:avLst/>
          </a:prstGeom>
          <a:noFill/>
          <a:ln w="0">
            <a:noFill/>
            <a:miter lim="800000"/>
            <a:headEnd/>
            <a:tailEnd/>
          </a:ln>
          <a:effectLst/>
        </p:spPr>
        <p:txBody>
          <a:bodyPr wrap="none" lIns="216823" tIns="108411" rIns="216823" bIns="108411" anchor="ctr"/>
          <a:lstStyle/>
          <a:p>
            <a:endParaRPr lang="en-GB"/>
          </a:p>
        </p:txBody>
      </p:sp>
      <p:sp>
        <p:nvSpPr>
          <p:cNvPr id="2131" name="Text Box 83"/>
          <p:cNvSpPr txBox="1">
            <a:spLocks noChangeArrowheads="1"/>
          </p:cNvSpPr>
          <p:nvPr/>
        </p:nvSpPr>
        <p:spPr bwMode="auto">
          <a:xfrm>
            <a:off x="9711559" y="4681701"/>
            <a:ext cx="14639760" cy="2123658"/>
          </a:xfrm>
          <a:prstGeom prst="rect">
            <a:avLst/>
          </a:prstGeom>
          <a:noFill/>
          <a:ln w="9525">
            <a:noFill/>
            <a:miter lim="800000"/>
            <a:headEnd/>
            <a:tailEnd/>
          </a:ln>
          <a:effectLst/>
        </p:spPr>
        <p:txBody>
          <a:bodyPr wrap="square" lIns="0" tIns="0" rIns="0" bIns="0">
            <a:spAutoFit/>
          </a:bodyPr>
          <a:lstStyle/>
          <a:p>
            <a:r>
              <a:rPr lang="en-GB" sz="5000" b="1" i="1" dirty="0">
                <a:solidFill>
                  <a:srgbClr val="EE2066"/>
                </a:solidFill>
                <a:latin typeface="Trebuchet MS" pitchFamily="34" charset="0"/>
              </a:rPr>
              <a:t>Tamara </a:t>
            </a:r>
            <a:r>
              <a:rPr lang="en-GB" sz="5000" b="1" i="1" dirty="0" err="1">
                <a:solidFill>
                  <a:srgbClr val="EE2066"/>
                </a:solidFill>
                <a:latin typeface="Trebuchet MS" pitchFamily="34" charset="0"/>
              </a:rPr>
              <a:t>Dapčević</a:t>
            </a:r>
            <a:r>
              <a:rPr lang="en-GB" sz="5000" b="1" i="1" dirty="0">
                <a:solidFill>
                  <a:srgbClr val="EE2066"/>
                </a:solidFill>
                <a:latin typeface="Trebuchet MS" pitchFamily="34" charset="0"/>
              </a:rPr>
              <a:t>, Miroslav </a:t>
            </a:r>
            <a:r>
              <a:rPr lang="en-GB" sz="5000" b="1" i="1" dirty="0" err="1" smtClean="0">
                <a:solidFill>
                  <a:srgbClr val="EE2066"/>
                </a:solidFill>
                <a:latin typeface="Trebuchet MS" pitchFamily="34" charset="0"/>
              </a:rPr>
              <a:t>Hadnađev</a:t>
            </a:r>
            <a:endParaRPr lang="en-GB" sz="5000" b="1" i="1" dirty="0" smtClean="0">
              <a:solidFill>
                <a:srgbClr val="EE2066"/>
              </a:solidFill>
              <a:latin typeface="Trebuchet MS" pitchFamily="34" charset="0"/>
            </a:endParaRPr>
          </a:p>
          <a:p>
            <a:r>
              <a:rPr lang="en-GB" sz="4800" b="1" i="1" dirty="0">
                <a:solidFill>
                  <a:srgbClr val="EE2066"/>
                </a:solidFill>
                <a:latin typeface="Trebuchet MS" pitchFamily="34" charset="0"/>
              </a:rPr>
              <a:t> </a:t>
            </a:r>
            <a:r>
              <a:rPr lang="en-GB" sz="4000" b="1" i="1" dirty="0" smtClean="0">
                <a:latin typeface="Trebuchet MS" pitchFamily="34" charset="0"/>
              </a:rPr>
              <a:t>Institute </a:t>
            </a:r>
            <a:r>
              <a:rPr lang="en-GB" sz="4000" b="1" i="1" dirty="0">
                <a:latin typeface="Trebuchet MS" pitchFamily="34" charset="0"/>
              </a:rPr>
              <a:t>for Food Technology, </a:t>
            </a:r>
            <a:r>
              <a:rPr lang="en-GB" sz="4000" b="1" i="1" dirty="0" err="1">
                <a:latin typeface="Trebuchet MS" pitchFamily="34" charset="0"/>
              </a:rPr>
              <a:t>Bulevar</a:t>
            </a:r>
            <a:r>
              <a:rPr lang="en-GB" sz="4000" b="1" i="1" dirty="0">
                <a:latin typeface="Trebuchet MS" pitchFamily="34" charset="0"/>
              </a:rPr>
              <a:t> </a:t>
            </a:r>
            <a:r>
              <a:rPr lang="en-GB" sz="4000" b="1" i="1" dirty="0" err="1">
                <a:latin typeface="Trebuchet MS" pitchFamily="34" charset="0"/>
              </a:rPr>
              <a:t>cara</a:t>
            </a:r>
            <a:r>
              <a:rPr lang="en-GB" sz="4000" b="1" i="1" dirty="0">
                <a:latin typeface="Trebuchet MS" pitchFamily="34" charset="0"/>
              </a:rPr>
              <a:t> </a:t>
            </a:r>
            <a:r>
              <a:rPr lang="en-GB" sz="4000" b="1" i="1" dirty="0" err="1">
                <a:latin typeface="Trebuchet MS" pitchFamily="34" charset="0"/>
              </a:rPr>
              <a:t>Lazara</a:t>
            </a:r>
            <a:r>
              <a:rPr lang="en-GB" sz="4000" b="1" i="1" dirty="0">
                <a:latin typeface="Trebuchet MS" pitchFamily="34" charset="0"/>
              </a:rPr>
              <a:t> 1, 21000 Novi Sad, </a:t>
            </a:r>
            <a:r>
              <a:rPr lang="en-GB" sz="4000" b="1" i="1" dirty="0" smtClean="0">
                <a:latin typeface="Trebuchet MS" pitchFamily="34" charset="0"/>
              </a:rPr>
              <a:t>Serbia</a:t>
            </a:r>
            <a:endParaRPr lang="en-GB" sz="4000" b="1" i="1" dirty="0">
              <a:latin typeface="Trebuchet MS" pitchFamily="34" charset="0"/>
            </a:endParaRPr>
          </a:p>
        </p:txBody>
      </p:sp>
      <p:sp>
        <p:nvSpPr>
          <p:cNvPr id="2132" name="Text Box 84"/>
          <p:cNvSpPr txBox="1">
            <a:spLocks noChangeArrowheads="1"/>
          </p:cNvSpPr>
          <p:nvPr/>
        </p:nvSpPr>
        <p:spPr bwMode="auto">
          <a:xfrm>
            <a:off x="2484214" y="7319917"/>
            <a:ext cx="6785910" cy="17001577"/>
          </a:xfrm>
          <a:prstGeom prst="rect">
            <a:avLst/>
          </a:prstGeom>
          <a:noFill/>
          <a:ln w="9525">
            <a:noFill/>
            <a:miter lim="800000"/>
            <a:headEnd/>
            <a:tailEnd/>
          </a:ln>
          <a:effectLst/>
        </p:spPr>
        <p:txBody>
          <a:bodyPr wrap="square" lIns="0" tIns="0" rIns="0" bIns="0">
            <a:spAutoFit/>
          </a:bodyPr>
          <a:lstStyle/>
          <a:p>
            <a:pPr algn="just">
              <a:lnSpc>
                <a:spcPct val="160000"/>
              </a:lnSpc>
            </a:pPr>
            <a:r>
              <a:rPr lang="en-GB" sz="4700" b="1" dirty="0" smtClean="0">
                <a:solidFill>
                  <a:srgbClr val="EE2066"/>
                </a:solidFill>
                <a:latin typeface="Trebuchet MS" pitchFamily="16" charset="0"/>
              </a:rPr>
              <a:t>Introduction</a:t>
            </a:r>
            <a:endParaRPr lang="en-GB" sz="3100" dirty="0" smtClean="0">
              <a:solidFill>
                <a:srgbClr val="EE2066"/>
              </a:solidFill>
              <a:latin typeface="Trebuchet MS" pitchFamily="16" charset="0"/>
            </a:endParaRPr>
          </a:p>
          <a:p>
            <a:pPr algn="just">
              <a:lnSpc>
                <a:spcPct val="120000"/>
              </a:lnSpc>
            </a:pPr>
            <a:r>
              <a:rPr lang="en-GB" sz="2600" dirty="0">
                <a:latin typeface="Trebuchet MS" pitchFamily="34" charset="0"/>
              </a:rPr>
              <a:t>During the feed manufacturing process ingredients are subjected to mechanical (rolling, crushing, grinding), thermal (roasting, </a:t>
            </a:r>
            <a:r>
              <a:rPr lang="en-GB" sz="2600" dirty="0" err="1">
                <a:latin typeface="Trebuchet MS" pitchFamily="34" charset="0"/>
              </a:rPr>
              <a:t>micronizing</a:t>
            </a:r>
            <a:r>
              <a:rPr lang="en-GB" sz="2600" dirty="0">
                <a:latin typeface="Trebuchet MS" pitchFamily="34" charset="0"/>
              </a:rPr>
              <a:t>) or thermo-mechanical (flaking, popping, extruding) processes into dry or wet (steam rolling, steam crushing, steam flaking, pressure toasting, steam extruding, </a:t>
            </a:r>
            <a:r>
              <a:rPr lang="en-GB" sz="2600" dirty="0" err="1">
                <a:latin typeface="Trebuchet MS" pitchFamily="34" charset="0"/>
              </a:rPr>
              <a:t>pelleting</a:t>
            </a:r>
            <a:r>
              <a:rPr lang="en-GB" sz="2600" dirty="0">
                <a:latin typeface="Trebuchet MS" pitchFamily="34" charset="0"/>
              </a:rPr>
              <a:t>) conditions. These processing conditions promote physical and chemical changes in ingredients, including the gelatinization of starch.</a:t>
            </a:r>
            <a:endParaRPr lang="en-US" sz="2600" dirty="0">
              <a:latin typeface="Trebuchet MS" pitchFamily="34" charset="0"/>
            </a:endParaRPr>
          </a:p>
          <a:p>
            <a:pPr algn="just">
              <a:lnSpc>
                <a:spcPct val="120000"/>
              </a:lnSpc>
            </a:pPr>
            <a:r>
              <a:rPr lang="en-GB" sz="2600" dirty="0">
                <a:latin typeface="Trebuchet MS" pitchFamily="34" charset="0"/>
              </a:rPr>
              <a:t>Starch gelatinization includes the diffusion of water into a granule, hydration and swelling, uptake of heat, loss of </a:t>
            </a:r>
            <a:r>
              <a:rPr lang="en-GB" sz="2600" dirty="0" err="1">
                <a:latin typeface="Trebuchet MS" pitchFamily="34" charset="0"/>
              </a:rPr>
              <a:t>crystallinity</a:t>
            </a:r>
            <a:r>
              <a:rPr lang="en-GB" sz="2600" dirty="0">
                <a:latin typeface="Trebuchet MS" pitchFamily="34" charset="0"/>
              </a:rPr>
              <a:t>, and amylase leaching. Leached </a:t>
            </a:r>
            <a:r>
              <a:rPr lang="en-GB" sz="2600" dirty="0" err="1">
                <a:latin typeface="Trebuchet MS" pitchFamily="34" charset="0"/>
              </a:rPr>
              <a:t>amylose</a:t>
            </a:r>
            <a:r>
              <a:rPr lang="en-GB" sz="2600" dirty="0">
                <a:latin typeface="Trebuchet MS" pitchFamily="34" charset="0"/>
              </a:rPr>
              <a:t> forms double helices that may aggregate (hydrogen bond) to each other and create </a:t>
            </a:r>
            <a:r>
              <a:rPr lang="en-GB" sz="2600" dirty="0" err="1">
                <a:latin typeface="Trebuchet MS" pitchFamily="34" charset="0"/>
              </a:rPr>
              <a:t>semicrystalline</a:t>
            </a:r>
            <a:r>
              <a:rPr lang="en-GB" sz="2600" dirty="0">
                <a:latin typeface="Trebuchet MS" pitchFamily="34" charset="0"/>
              </a:rPr>
              <a:t> regions. As the gelatinized starch cools, the dispersed matrix forms a gel or paste. </a:t>
            </a:r>
            <a:endParaRPr lang="en-US" sz="2600" dirty="0">
              <a:latin typeface="Trebuchet MS" pitchFamily="34" charset="0"/>
            </a:endParaRPr>
          </a:p>
          <a:p>
            <a:pPr algn="just">
              <a:lnSpc>
                <a:spcPct val="120000"/>
              </a:lnSpc>
            </a:pPr>
            <a:r>
              <a:rPr lang="en-GB" sz="2600" dirty="0">
                <a:latin typeface="Trebuchet MS" pitchFamily="34" charset="0"/>
              </a:rPr>
              <a:t>The objective of the study was to evaluate different levels of starch pasting produced by different processing temperature on rheological behaviour of starch pastes and gels. </a:t>
            </a:r>
            <a:r>
              <a:rPr lang="en-US" sz="2600" dirty="0">
                <a:latin typeface="Trebuchet MS" pitchFamily="34" charset="0"/>
              </a:rPr>
              <a:t>Rheological assessment of starch pastes and gels was performed by using fundamental methods, which included flow curve and small deformation (dynamic oscillatory) measurements. In order to study the structural aspects of starch pasting, microphotography recording was used for the integration of the information coming from rheological measurements.</a:t>
            </a:r>
          </a:p>
        </p:txBody>
      </p:sp>
      <p:sp>
        <p:nvSpPr>
          <p:cNvPr id="2138" name="Text Box 90"/>
          <p:cNvSpPr txBox="1">
            <a:spLocks noChangeArrowheads="1"/>
          </p:cNvSpPr>
          <p:nvPr/>
        </p:nvSpPr>
        <p:spPr bwMode="auto">
          <a:xfrm>
            <a:off x="9948511" y="8558181"/>
            <a:ext cx="6546369" cy="307777"/>
          </a:xfrm>
          <a:prstGeom prst="rect">
            <a:avLst/>
          </a:prstGeom>
          <a:noFill/>
          <a:ln w="9525">
            <a:noFill/>
            <a:miter lim="800000"/>
            <a:headEnd/>
            <a:tailEnd/>
          </a:ln>
          <a:effectLst/>
        </p:spPr>
        <p:txBody>
          <a:bodyPr wrap="square" lIns="0" tIns="0" rIns="0" bIns="0">
            <a:spAutoFit/>
          </a:bodyPr>
          <a:lstStyle/>
          <a:p>
            <a:pPr algn="ctr">
              <a:spcBef>
                <a:spcPct val="50000"/>
              </a:spcBef>
            </a:pPr>
            <a:r>
              <a:rPr lang="en-GB" sz="2000" i="1" dirty="0">
                <a:solidFill>
                  <a:srgbClr val="147224"/>
                </a:solidFill>
                <a:latin typeface="Trebuchet MS" pitchFamily="34" charset="0"/>
              </a:rPr>
              <a:t>Graph 1. </a:t>
            </a:r>
            <a:r>
              <a:rPr lang="en-GB" sz="2000" i="1" dirty="0" err="1">
                <a:solidFill>
                  <a:srgbClr val="147224"/>
                </a:solidFill>
                <a:latin typeface="Trebuchet MS" pitchFamily="34" charset="0"/>
              </a:rPr>
              <a:t>Viscoamylogram</a:t>
            </a:r>
            <a:r>
              <a:rPr lang="en-GB" sz="2000" i="1" dirty="0">
                <a:solidFill>
                  <a:srgbClr val="147224"/>
                </a:solidFill>
                <a:latin typeface="Trebuchet MS" pitchFamily="34" charset="0"/>
              </a:rPr>
              <a:t> curve of 9% starch suspension</a:t>
            </a:r>
            <a:endParaRPr lang="en-GB" sz="2000" dirty="0">
              <a:solidFill>
                <a:srgbClr val="147224"/>
              </a:solidFill>
              <a:latin typeface="Trebuchet MS" pitchFamily="34" charset="0"/>
            </a:endParaRPr>
          </a:p>
        </p:txBody>
      </p:sp>
      <p:sp>
        <p:nvSpPr>
          <p:cNvPr id="19" name="Text Box 84"/>
          <p:cNvSpPr txBox="1">
            <a:spLocks noChangeArrowheads="1"/>
          </p:cNvSpPr>
          <p:nvPr/>
        </p:nvSpPr>
        <p:spPr bwMode="auto">
          <a:xfrm>
            <a:off x="2389620" y="24719368"/>
            <a:ext cx="7006628" cy="7398949"/>
          </a:xfrm>
          <a:prstGeom prst="rect">
            <a:avLst/>
          </a:prstGeom>
          <a:noFill/>
          <a:ln w="9525">
            <a:noFill/>
            <a:miter lim="800000"/>
            <a:headEnd/>
            <a:tailEnd/>
          </a:ln>
          <a:effectLst/>
        </p:spPr>
        <p:txBody>
          <a:bodyPr wrap="square" lIns="0" tIns="0" rIns="0" bIns="0">
            <a:spAutoFit/>
          </a:bodyPr>
          <a:lstStyle/>
          <a:p>
            <a:pPr algn="just">
              <a:lnSpc>
                <a:spcPct val="160000"/>
              </a:lnSpc>
            </a:pPr>
            <a:r>
              <a:rPr lang="sr-Latn-CS" sz="4700" b="1" dirty="0" smtClean="0">
                <a:solidFill>
                  <a:srgbClr val="EE2066"/>
                </a:solidFill>
                <a:latin typeface="Trebuchet MS" pitchFamily="16" charset="0"/>
              </a:rPr>
              <a:t>Materials and methods</a:t>
            </a:r>
            <a:endParaRPr lang="en-GB" sz="3100" dirty="0" smtClean="0">
              <a:solidFill>
                <a:srgbClr val="EE2066"/>
              </a:solidFill>
              <a:latin typeface="Trebuchet MS" pitchFamily="16" charset="0"/>
            </a:endParaRPr>
          </a:p>
          <a:p>
            <a:pPr algn="just">
              <a:lnSpc>
                <a:spcPct val="120000"/>
              </a:lnSpc>
            </a:pPr>
            <a:r>
              <a:rPr lang="en-GB" sz="2600" dirty="0">
                <a:latin typeface="Trebuchet MS" pitchFamily="34" charset="0"/>
              </a:rPr>
              <a:t>Starch pastes and gels = Corn starch + Deionised water </a:t>
            </a:r>
            <a:endParaRPr lang="sr-Latn-CS" sz="2600" dirty="0" smtClean="0">
              <a:latin typeface="Trebuchet MS" pitchFamily="34" charset="0"/>
            </a:endParaRPr>
          </a:p>
          <a:p>
            <a:pPr algn="just">
              <a:lnSpc>
                <a:spcPct val="120000"/>
              </a:lnSpc>
            </a:pPr>
            <a:r>
              <a:rPr lang="en-GB" sz="2600" dirty="0" err="1" smtClean="0">
                <a:latin typeface="Trebuchet MS" pitchFamily="34" charset="0"/>
              </a:rPr>
              <a:t>Brabender</a:t>
            </a:r>
            <a:r>
              <a:rPr lang="en-GB" sz="2600" dirty="0" smtClean="0">
                <a:latin typeface="Trebuchet MS" pitchFamily="34" charset="0"/>
              </a:rPr>
              <a:t> </a:t>
            </a:r>
            <a:r>
              <a:rPr lang="en-GB" sz="2600" dirty="0" err="1">
                <a:latin typeface="Trebuchet MS" pitchFamily="34" charset="0"/>
              </a:rPr>
              <a:t>Viscoamylograph</a:t>
            </a:r>
            <a:r>
              <a:rPr lang="en-GB" sz="2600" dirty="0">
                <a:latin typeface="Trebuchet MS" pitchFamily="34" charset="0"/>
              </a:rPr>
              <a:t> (Duisburg, Germany) - for sample preparation and determination of characteristic temperatures and viscosities during the pasting process </a:t>
            </a:r>
            <a:endParaRPr lang="en-US" sz="2600" dirty="0">
              <a:latin typeface="Trebuchet MS" pitchFamily="34" charset="0"/>
            </a:endParaRPr>
          </a:p>
          <a:p>
            <a:pPr algn="just">
              <a:lnSpc>
                <a:spcPct val="120000"/>
              </a:lnSpc>
            </a:pPr>
            <a:r>
              <a:rPr lang="en-GB" sz="2600" dirty="0" smtClean="0">
                <a:latin typeface="Trebuchet MS" pitchFamily="34" charset="0"/>
              </a:rPr>
              <a:t>HAAKE </a:t>
            </a:r>
            <a:r>
              <a:rPr lang="en-GB" sz="2600" dirty="0">
                <a:latin typeface="Trebuchet MS" pitchFamily="34" charset="0"/>
              </a:rPr>
              <a:t>RheoStress600 </a:t>
            </a:r>
            <a:r>
              <a:rPr lang="en-GB" sz="2600" dirty="0" err="1">
                <a:latin typeface="Trebuchet MS" pitchFamily="34" charset="0"/>
              </a:rPr>
              <a:t>rheometer</a:t>
            </a:r>
            <a:r>
              <a:rPr lang="en-GB" sz="2600" dirty="0">
                <a:latin typeface="Trebuchet MS" pitchFamily="34" charset="0"/>
              </a:rPr>
              <a:t> (Thermo Scientific, Karlsruhe, Germany) - for determination of rheological properties of starch pastes and gels </a:t>
            </a:r>
            <a:endParaRPr lang="en-US" sz="2600" dirty="0">
              <a:latin typeface="Trebuchet MS" pitchFamily="34" charset="0"/>
            </a:endParaRPr>
          </a:p>
          <a:p>
            <a:pPr algn="just">
              <a:lnSpc>
                <a:spcPct val="120000"/>
              </a:lnSpc>
            </a:pPr>
            <a:r>
              <a:rPr lang="en-GB" sz="2600" dirty="0" smtClean="0">
                <a:latin typeface="Trebuchet MS" pitchFamily="34" charset="0"/>
              </a:rPr>
              <a:t>Optical </a:t>
            </a:r>
            <a:r>
              <a:rPr lang="en-GB" sz="2600" dirty="0">
                <a:latin typeface="Trebuchet MS" pitchFamily="34" charset="0"/>
              </a:rPr>
              <a:t>microscope (TP-1001C </a:t>
            </a:r>
            <a:r>
              <a:rPr lang="en-GB" sz="2600" dirty="0" err="1" smtClean="0">
                <a:latin typeface="Trebuchet MS" pitchFamily="34" charset="0"/>
              </a:rPr>
              <a:t>topica</a:t>
            </a:r>
            <a:r>
              <a:rPr lang="en-GB" sz="2600" dirty="0" smtClean="0">
                <a:latin typeface="Trebuchet MS" pitchFamily="34" charset="0"/>
              </a:rPr>
              <a:t> </a:t>
            </a:r>
            <a:r>
              <a:rPr lang="en-GB" sz="2600" dirty="0" err="1" smtClean="0">
                <a:latin typeface="Trebuchet MS" pitchFamily="34" charset="0"/>
              </a:rPr>
              <a:t>ccd</a:t>
            </a:r>
            <a:r>
              <a:rPr lang="en-GB" sz="2600" dirty="0" smtClean="0">
                <a:latin typeface="Trebuchet MS" pitchFamily="34" charset="0"/>
              </a:rPr>
              <a:t> camera, </a:t>
            </a:r>
            <a:r>
              <a:rPr lang="en-GB" sz="2600" dirty="0" err="1">
                <a:latin typeface="Trebuchet MS" pitchFamily="34" charset="0"/>
              </a:rPr>
              <a:t>Kruss</a:t>
            </a:r>
            <a:r>
              <a:rPr lang="en-GB" sz="2600" dirty="0">
                <a:latin typeface="Trebuchet MS" pitchFamily="34" charset="0"/>
              </a:rPr>
              <a:t>) - for investigation of microscopic structure of the gelatinized starch</a:t>
            </a:r>
            <a:endParaRPr lang="en-US" sz="2600" dirty="0">
              <a:latin typeface="Trebuchet MS" pitchFamily="34" charset="0"/>
            </a:endParaRPr>
          </a:p>
        </p:txBody>
      </p:sp>
      <p:sp>
        <p:nvSpPr>
          <p:cNvPr id="20" name="Text Box 84"/>
          <p:cNvSpPr txBox="1">
            <a:spLocks noChangeArrowheads="1"/>
          </p:cNvSpPr>
          <p:nvPr/>
        </p:nvSpPr>
        <p:spPr bwMode="auto">
          <a:xfrm>
            <a:off x="10342011" y="7290755"/>
            <a:ext cx="4792886" cy="1157240"/>
          </a:xfrm>
          <a:prstGeom prst="rect">
            <a:avLst/>
          </a:prstGeom>
          <a:noFill/>
          <a:ln w="9525">
            <a:noFill/>
            <a:miter lim="800000"/>
            <a:headEnd/>
            <a:tailEnd/>
          </a:ln>
          <a:effectLst/>
        </p:spPr>
        <p:txBody>
          <a:bodyPr wrap="square" lIns="0" tIns="0" rIns="0" bIns="0">
            <a:spAutoFit/>
          </a:bodyPr>
          <a:lstStyle/>
          <a:p>
            <a:pPr algn="just">
              <a:lnSpc>
                <a:spcPct val="160000"/>
              </a:lnSpc>
            </a:pPr>
            <a:r>
              <a:rPr lang="sr-Latn-CS" sz="4700" b="1" dirty="0" smtClean="0">
                <a:solidFill>
                  <a:srgbClr val="147224"/>
                </a:solidFill>
                <a:latin typeface="Trebuchet MS" pitchFamily="16" charset="0"/>
              </a:rPr>
              <a:t>Results</a:t>
            </a:r>
            <a:endParaRPr lang="en-GB" sz="3100" dirty="0" smtClean="0">
              <a:solidFill>
                <a:srgbClr val="147224"/>
              </a:solidFill>
              <a:latin typeface="Trebuchet MS" pitchFamily="16" charset="0"/>
            </a:endParaRPr>
          </a:p>
        </p:txBody>
      </p:sp>
      <p:sp>
        <p:nvSpPr>
          <p:cNvPr id="2142" name="Rectangle 94"/>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41" name="Object 93"/>
          <p:cNvGraphicFramePr>
            <a:graphicFrameLocks noChangeAspect="1"/>
          </p:cNvGraphicFramePr>
          <p:nvPr/>
        </p:nvGraphicFramePr>
        <p:xfrm>
          <a:off x="9798325" y="8952208"/>
          <a:ext cx="6345237" cy="5494337"/>
        </p:xfrm>
        <a:graphic>
          <a:graphicData uri="http://schemas.openxmlformats.org/presentationml/2006/ole">
            <p:oleObj spid="_x0000_s2141" r:id="rId4" imgW="3646627" imgH="3213811" progId="">
              <p:embed/>
            </p:oleObj>
          </a:graphicData>
        </a:graphic>
      </p:graphicFrame>
      <p:pic>
        <p:nvPicPr>
          <p:cNvPr id="24" name="Picture 23" descr="Figure 2.TIF"/>
          <p:cNvPicPr>
            <a:picLocks noChangeAspect="1"/>
          </p:cNvPicPr>
          <p:nvPr/>
        </p:nvPicPr>
        <p:blipFill>
          <a:blip r:embed="rId5" cstate="print"/>
          <a:srcRect r="36901" b="19701"/>
          <a:stretch>
            <a:fillRect/>
          </a:stretch>
        </p:blipFill>
        <p:spPr>
          <a:xfrm>
            <a:off x="10409164" y="15863260"/>
            <a:ext cx="5873332" cy="4129750"/>
          </a:xfrm>
          <a:prstGeom prst="rect">
            <a:avLst/>
          </a:prstGeom>
        </p:spPr>
      </p:pic>
      <p:sp>
        <p:nvSpPr>
          <p:cNvPr id="2144" name="Rectangle 96"/>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43" name="Object 95"/>
          <p:cNvGraphicFramePr>
            <a:graphicFrameLocks noChangeAspect="1"/>
          </p:cNvGraphicFramePr>
          <p:nvPr/>
        </p:nvGraphicFramePr>
        <p:xfrm>
          <a:off x="10170474" y="23910182"/>
          <a:ext cx="6373812" cy="4935537"/>
        </p:xfrm>
        <a:graphic>
          <a:graphicData uri="http://schemas.openxmlformats.org/presentationml/2006/ole">
            <p:oleObj spid="_x0000_s2143" r:id="rId6" imgW="3701491" imgH="2969971" progId="">
              <p:embed/>
            </p:oleObj>
          </a:graphicData>
        </a:graphic>
      </p:graphicFrame>
      <p:sp>
        <p:nvSpPr>
          <p:cNvPr id="2146" name="Rectangle 98"/>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45" name="Object 97"/>
          <p:cNvGraphicFramePr>
            <a:graphicFrameLocks noChangeAspect="1"/>
          </p:cNvGraphicFramePr>
          <p:nvPr/>
        </p:nvGraphicFramePr>
        <p:xfrm>
          <a:off x="10421723" y="30181103"/>
          <a:ext cx="6257925" cy="5018087"/>
        </p:xfrm>
        <a:graphic>
          <a:graphicData uri="http://schemas.openxmlformats.org/presentationml/2006/ole">
            <p:oleObj spid="_x0000_s2145" r:id="rId7" imgW="3584448" imgH="2973629" progId="">
              <p:embed/>
            </p:oleObj>
          </a:graphicData>
        </a:graphic>
      </p:graphicFrame>
      <p:pic>
        <p:nvPicPr>
          <p:cNvPr id="32" name="Picture 31" descr="starch1.jpg"/>
          <p:cNvPicPr>
            <a:picLocks noChangeAspect="1"/>
          </p:cNvPicPr>
          <p:nvPr/>
        </p:nvPicPr>
        <p:blipFill>
          <a:blip r:embed="rId8" cstate="print"/>
          <a:srcRect t="-715" b="215"/>
          <a:stretch>
            <a:fillRect/>
          </a:stretch>
        </p:blipFill>
        <p:spPr>
          <a:xfrm>
            <a:off x="17012652" y="8302604"/>
            <a:ext cx="7362608" cy="4932948"/>
          </a:xfrm>
          <a:prstGeom prst="rect">
            <a:avLst/>
          </a:prstGeom>
        </p:spPr>
      </p:pic>
      <p:grpSp>
        <p:nvGrpSpPr>
          <p:cNvPr id="39" name="Group 38"/>
          <p:cNvGrpSpPr/>
          <p:nvPr/>
        </p:nvGrpSpPr>
        <p:grpSpPr>
          <a:xfrm>
            <a:off x="17012652" y="13243018"/>
            <a:ext cx="7796463" cy="4860758"/>
            <a:chOff x="6930188" y="12632856"/>
            <a:chExt cx="13403180" cy="8879607"/>
          </a:xfrm>
        </p:grpSpPr>
        <p:pic>
          <p:nvPicPr>
            <p:cNvPr id="33" name="Picture 32" descr="play-doh-granule.gif"/>
            <p:cNvPicPr>
              <a:picLocks noChangeAspect="1"/>
            </p:cNvPicPr>
            <p:nvPr/>
          </p:nvPicPr>
          <p:blipFill>
            <a:blip r:embed="rId9" cstate="print"/>
            <a:stretch>
              <a:fillRect/>
            </a:stretch>
          </p:blipFill>
          <p:spPr>
            <a:xfrm>
              <a:off x="6930188" y="12632856"/>
              <a:ext cx="13403180" cy="8879607"/>
            </a:xfrm>
            <a:prstGeom prst="rect">
              <a:avLst/>
            </a:prstGeom>
          </p:spPr>
        </p:pic>
        <p:sp>
          <p:nvSpPr>
            <p:cNvPr id="34" name="Rectangle 33"/>
            <p:cNvSpPr/>
            <p:nvPr/>
          </p:nvSpPr>
          <p:spPr bwMode="auto">
            <a:xfrm>
              <a:off x="7211345" y="12732896"/>
              <a:ext cx="4844298" cy="766535"/>
            </a:xfrm>
            <a:prstGeom prst="rect">
              <a:avLst/>
            </a:prstGeom>
            <a:solidFill>
              <a:srgbClr val="7000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35" name="Rectangle 34"/>
            <p:cNvSpPr/>
            <p:nvPr/>
          </p:nvSpPr>
          <p:spPr bwMode="auto">
            <a:xfrm>
              <a:off x="6963528" y="20734423"/>
              <a:ext cx="3655926" cy="776298"/>
            </a:xfrm>
            <a:prstGeom prst="rect">
              <a:avLst/>
            </a:prstGeom>
            <a:solidFill>
              <a:srgbClr val="12682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126820"/>
                </a:solidFill>
                <a:effectLst/>
                <a:latin typeface="Times" pitchFamily="16" charset="0"/>
              </a:endParaRPr>
            </a:p>
          </p:txBody>
        </p:sp>
      </p:grpSp>
      <p:sp>
        <p:nvSpPr>
          <p:cNvPr id="40" name="Text Box 90"/>
          <p:cNvSpPr txBox="1">
            <a:spLocks noChangeArrowheads="1"/>
          </p:cNvSpPr>
          <p:nvPr/>
        </p:nvSpPr>
        <p:spPr bwMode="auto">
          <a:xfrm>
            <a:off x="9865895" y="14816816"/>
            <a:ext cx="6651113" cy="615553"/>
          </a:xfrm>
          <a:prstGeom prst="rect">
            <a:avLst/>
          </a:prstGeom>
          <a:noFill/>
          <a:ln w="9525">
            <a:noFill/>
            <a:miter lim="800000"/>
            <a:headEnd/>
            <a:tailEnd/>
          </a:ln>
          <a:effectLst/>
        </p:spPr>
        <p:txBody>
          <a:bodyPr wrap="square" lIns="0" tIns="0" rIns="0" bIns="0">
            <a:spAutoFit/>
          </a:bodyPr>
          <a:lstStyle/>
          <a:p>
            <a:pPr algn="ctr">
              <a:spcBef>
                <a:spcPct val="50000"/>
              </a:spcBef>
            </a:pPr>
            <a:r>
              <a:rPr lang="en-GB" sz="2000" i="1" dirty="0">
                <a:solidFill>
                  <a:srgbClr val="147224"/>
                </a:solidFill>
                <a:latin typeface="Trebuchet MS" pitchFamily="34" charset="0"/>
              </a:rPr>
              <a:t>Graph 2. Microscopic structure of starch suspension (A) and 9% starch gel prepared at </a:t>
            </a:r>
            <a:r>
              <a:rPr lang="en-GB" sz="2000" i="1" dirty="0" err="1">
                <a:solidFill>
                  <a:srgbClr val="147224"/>
                </a:solidFill>
                <a:latin typeface="Trebuchet MS" pitchFamily="34" charset="0"/>
              </a:rPr>
              <a:t>T</a:t>
            </a:r>
            <a:r>
              <a:rPr lang="en-GB" sz="2000" i="1" baseline="-25000" dirty="0" err="1">
                <a:solidFill>
                  <a:srgbClr val="147224"/>
                </a:solidFill>
                <a:latin typeface="Trebuchet MS" pitchFamily="34" charset="0"/>
              </a:rPr>
              <a:t>min</a:t>
            </a:r>
            <a:r>
              <a:rPr lang="en-GB" sz="2000" i="1" dirty="0">
                <a:solidFill>
                  <a:srgbClr val="147224"/>
                </a:solidFill>
                <a:latin typeface="Trebuchet MS" pitchFamily="34" charset="0"/>
              </a:rPr>
              <a:t> (B), </a:t>
            </a:r>
            <a:r>
              <a:rPr lang="en-GB" sz="2000" i="1" dirty="0" err="1">
                <a:solidFill>
                  <a:srgbClr val="147224"/>
                </a:solidFill>
                <a:latin typeface="Trebuchet MS" pitchFamily="34" charset="0"/>
              </a:rPr>
              <a:t>T</a:t>
            </a:r>
            <a:r>
              <a:rPr lang="en-GB" sz="2000" i="1" baseline="-25000" dirty="0" err="1">
                <a:solidFill>
                  <a:srgbClr val="147224"/>
                </a:solidFill>
                <a:latin typeface="Trebuchet MS" pitchFamily="34" charset="0"/>
              </a:rPr>
              <a:t>sr</a:t>
            </a:r>
            <a:r>
              <a:rPr lang="en-GB" sz="2000" i="1" dirty="0">
                <a:solidFill>
                  <a:srgbClr val="147224"/>
                </a:solidFill>
                <a:latin typeface="Trebuchet MS" pitchFamily="34" charset="0"/>
              </a:rPr>
              <a:t> (C) and </a:t>
            </a:r>
            <a:r>
              <a:rPr lang="en-GB" sz="2000" i="1" dirty="0" err="1">
                <a:solidFill>
                  <a:srgbClr val="147224"/>
                </a:solidFill>
                <a:latin typeface="Trebuchet MS" pitchFamily="34" charset="0"/>
              </a:rPr>
              <a:t>T</a:t>
            </a:r>
            <a:r>
              <a:rPr lang="en-GB" sz="2000" i="1" baseline="-25000" dirty="0" err="1">
                <a:solidFill>
                  <a:srgbClr val="147224"/>
                </a:solidFill>
                <a:latin typeface="Trebuchet MS" pitchFamily="34" charset="0"/>
              </a:rPr>
              <a:t>max</a:t>
            </a:r>
            <a:r>
              <a:rPr lang="en-GB" sz="2000" i="1" dirty="0">
                <a:solidFill>
                  <a:srgbClr val="147224"/>
                </a:solidFill>
                <a:latin typeface="Trebuchet MS" pitchFamily="34" charset="0"/>
              </a:rPr>
              <a:t> (D)</a:t>
            </a:r>
            <a:endParaRPr lang="en-GB" sz="2000" dirty="0">
              <a:solidFill>
                <a:srgbClr val="147224"/>
              </a:solidFill>
              <a:latin typeface="Trebuchet MS" pitchFamily="34" charset="0"/>
            </a:endParaRPr>
          </a:p>
        </p:txBody>
      </p:sp>
      <p:sp>
        <p:nvSpPr>
          <p:cNvPr id="41" name="Text Box 90"/>
          <p:cNvSpPr txBox="1">
            <a:spLocks noChangeArrowheads="1"/>
          </p:cNvSpPr>
          <p:nvPr/>
        </p:nvSpPr>
        <p:spPr bwMode="auto">
          <a:xfrm>
            <a:off x="10306312" y="23046174"/>
            <a:ext cx="6546369" cy="615553"/>
          </a:xfrm>
          <a:prstGeom prst="rect">
            <a:avLst/>
          </a:prstGeom>
          <a:noFill/>
          <a:ln w="9525">
            <a:noFill/>
            <a:miter lim="800000"/>
            <a:headEnd/>
            <a:tailEnd/>
          </a:ln>
          <a:effectLst/>
        </p:spPr>
        <p:txBody>
          <a:bodyPr wrap="square" lIns="0" tIns="0" rIns="0" bIns="0">
            <a:spAutoFit/>
          </a:bodyPr>
          <a:lstStyle/>
          <a:p>
            <a:pPr algn="ctr"/>
            <a:r>
              <a:rPr lang="en-GB" sz="2000" i="1" dirty="0">
                <a:solidFill>
                  <a:srgbClr val="147224"/>
                </a:solidFill>
                <a:latin typeface="Trebuchet MS" pitchFamily="34" charset="0"/>
              </a:rPr>
              <a:t>Graph 3. Flow curves of 9% starch gels prepared at different temperatures</a:t>
            </a:r>
            <a:endParaRPr lang="en-US" sz="2000" dirty="0">
              <a:solidFill>
                <a:srgbClr val="147224"/>
              </a:solidFill>
              <a:latin typeface="Trebuchet MS" pitchFamily="34" charset="0"/>
            </a:endParaRPr>
          </a:p>
        </p:txBody>
      </p:sp>
      <p:sp>
        <p:nvSpPr>
          <p:cNvPr id="42" name="Text Box 90"/>
          <p:cNvSpPr txBox="1">
            <a:spLocks noChangeArrowheads="1"/>
          </p:cNvSpPr>
          <p:nvPr/>
        </p:nvSpPr>
        <p:spPr bwMode="auto">
          <a:xfrm>
            <a:off x="10426524" y="29302318"/>
            <a:ext cx="6546369" cy="615553"/>
          </a:xfrm>
          <a:prstGeom prst="rect">
            <a:avLst/>
          </a:prstGeom>
          <a:noFill/>
          <a:ln w="9525">
            <a:noFill/>
            <a:miter lim="800000"/>
            <a:headEnd/>
            <a:tailEnd/>
          </a:ln>
          <a:effectLst/>
        </p:spPr>
        <p:txBody>
          <a:bodyPr wrap="square" lIns="0" tIns="0" rIns="0" bIns="0">
            <a:spAutoFit/>
          </a:bodyPr>
          <a:lstStyle/>
          <a:p>
            <a:pPr algn="ctr"/>
            <a:r>
              <a:rPr lang="en-GB" sz="2000" i="1" dirty="0">
                <a:solidFill>
                  <a:srgbClr val="147224"/>
                </a:solidFill>
                <a:latin typeface="Trebuchet MS" pitchFamily="34" charset="0"/>
              </a:rPr>
              <a:t>Graph 4. Oscillatory stress sweep measurements of 9% starch gels prepared at 73, 84.5 and 95 °C</a:t>
            </a:r>
            <a:endParaRPr lang="en-US" sz="2000" dirty="0">
              <a:solidFill>
                <a:srgbClr val="147224"/>
              </a:solidFill>
              <a:latin typeface="Trebuchet MS" pitchFamily="34" charset="0"/>
            </a:endParaRPr>
          </a:p>
        </p:txBody>
      </p:sp>
      <p:sp>
        <p:nvSpPr>
          <p:cNvPr id="43" name="Rectangle 42"/>
          <p:cNvSpPr/>
          <p:nvPr/>
        </p:nvSpPr>
        <p:spPr bwMode="auto">
          <a:xfrm>
            <a:off x="22008662" y="32319310"/>
            <a:ext cx="2617076" cy="25540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44" name="Text Box 71" descr="flash"/>
          <p:cNvSpPr txBox="1">
            <a:spLocks noChangeArrowheads="1"/>
          </p:cNvSpPr>
          <p:nvPr/>
        </p:nvSpPr>
        <p:spPr bwMode="auto">
          <a:xfrm>
            <a:off x="17198760" y="18314208"/>
            <a:ext cx="6983973" cy="15133333"/>
          </a:xfrm>
          <a:prstGeom prst="rect">
            <a:avLst/>
          </a:prstGeom>
          <a:blipFill dpi="0" rotWithShape="0">
            <a:blip r:embed="rId10" cstate="print"/>
            <a:srcRect/>
            <a:stretch>
              <a:fillRect/>
            </a:stretch>
          </a:blipFill>
          <a:ln w="9525">
            <a:noFill/>
            <a:miter lim="800000"/>
            <a:headEnd/>
            <a:tailEnd/>
          </a:ln>
          <a:effectLst/>
        </p:spPr>
        <p:txBody>
          <a:bodyPr lIns="0" tIns="0" rIns="0" bIns="0"/>
          <a:lstStyle/>
          <a:p>
            <a:pPr algn="l">
              <a:lnSpc>
                <a:spcPct val="160000"/>
              </a:lnSpc>
            </a:pPr>
            <a:r>
              <a:rPr lang="en-GB" sz="4700" b="1" dirty="0" smtClean="0">
                <a:solidFill>
                  <a:srgbClr val="EE2066"/>
                </a:solidFill>
                <a:latin typeface="Trebuchet MS" pitchFamily="16" charset="0"/>
              </a:rPr>
              <a:t>Conclusion</a:t>
            </a:r>
            <a:r>
              <a:rPr lang="en-GB" sz="4700" dirty="0" smtClean="0">
                <a:solidFill>
                  <a:srgbClr val="EE2066"/>
                </a:solidFill>
                <a:latin typeface="Trebuchet MS" pitchFamily="16" charset="0"/>
              </a:rPr>
              <a:t> </a:t>
            </a:r>
            <a:endParaRPr lang="en-GB" sz="2600" dirty="0" smtClean="0">
              <a:solidFill>
                <a:srgbClr val="EE2066"/>
              </a:solidFill>
              <a:latin typeface="Trebuchet MS" pitchFamily="16" charset="0"/>
            </a:endParaRPr>
          </a:p>
          <a:p>
            <a:pPr algn="just">
              <a:lnSpc>
                <a:spcPct val="120000"/>
              </a:lnSpc>
            </a:pPr>
            <a:r>
              <a:rPr lang="en-GB" sz="2600" dirty="0">
                <a:latin typeface="Trebuchet MS" pitchFamily="34" charset="0"/>
              </a:rPr>
              <a:t>At different</a:t>
            </a:r>
            <a:r>
              <a:rPr lang="en-GB" sz="2600" b="1" dirty="0">
                <a:latin typeface="Trebuchet MS" pitchFamily="34" charset="0"/>
              </a:rPr>
              <a:t> </a:t>
            </a:r>
            <a:r>
              <a:rPr lang="en-GB" sz="2600" dirty="0">
                <a:latin typeface="Trebuchet MS" pitchFamily="34" charset="0"/>
              </a:rPr>
              <a:t>processing temperatures different levels of starch pasting occurred, influencing the rheological behaviour of obtained starch pastes and gels. With the help of </a:t>
            </a:r>
            <a:r>
              <a:rPr lang="en-GB" sz="2600" dirty="0" err="1">
                <a:latin typeface="Trebuchet MS" pitchFamily="34" charset="0"/>
              </a:rPr>
              <a:t>microstructural</a:t>
            </a:r>
            <a:r>
              <a:rPr lang="en-GB" sz="2600" dirty="0">
                <a:latin typeface="Trebuchet MS" pitchFamily="34" charset="0"/>
              </a:rPr>
              <a:t> analysis the colloid structure of the obtained gels was revealed. Corn starch gel is a two-phase disperse systems consisting of swollen or destroyed starch granules embedded in the network of macromolecular chains bonded to one another. The results showed that gel prepared at higher temperature, showed the greater extent of thixotropy (larger thixotropic loop area) as well as the highest shear stress (apparent viscosity), rigidity (modulus of elasticity) and resistance to deformation (yield stress). Namely, that gel was stronger which indicates that it was a system with three-dimensional network structure. On contrary, gel prepared at lower temperature had smaller thixotropic loop area, and lower value of shear stress, modulus of elasticity and yield stress which is typical of weak gels consisting of a suspension of swollen starch granules and macromolecules.</a:t>
            </a:r>
            <a:endParaRPr lang="en-US" sz="2600" dirty="0">
              <a:latin typeface="Trebuchet MS" pitchFamily="34" charset="0"/>
            </a:endParaRPr>
          </a:p>
          <a:p>
            <a:r>
              <a:rPr lang="en-GB" sz="2800" b="1" dirty="0" smtClean="0"/>
              <a:t> </a:t>
            </a:r>
            <a:endParaRPr lang="en-US" sz="2800" dirty="0" smtClean="0"/>
          </a:p>
          <a:p>
            <a:pPr algn="l">
              <a:lnSpc>
                <a:spcPct val="140000"/>
              </a:lnSpc>
            </a:pPr>
            <a:r>
              <a:rPr lang="sr-Latn-CS" sz="4700" b="1" dirty="0" smtClean="0">
                <a:solidFill>
                  <a:srgbClr val="EE2066"/>
                </a:solidFill>
                <a:latin typeface="Trebuchet MS" pitchFamily="16" charset="0"/>
              </a:rPr>
              <a:t>Acknowledgements</a:t>
            </a:r>
            <a:r>
              <a:rPr lang="en-GB" sz="4700" b="1" dirty="0" smtClean="0">
                <a:solidFill>
                  <a:srgbClr val="EE2066"/>
                </a:solidFill>
                <a:latin typeface="Trebuchet MS" pitchFamily="16" charset="0"/>
              </a:rPr>
              <a:t>:</a:t>
            </a:r>
            <a:endParaRPr lang="sr-Latn-CS" sz="4000" b="1" dirty="0" smtClean="0">
              <a:solidFill>
                <a:srgbClr val="EE2066"/>
              </a:solidFill>
              <a:latin typeface="Trebuchet MS" pitchFamily="16" charset="0"/>
            </a:endParaRPr>
          </a:p>
          <a:p>
            <a:pPr algn="just">
              <a:lnSpc>
                <a:spcPct val="120000"/>
              </a:lnSpc>
            </a:pPr>
            <a:r>
              <a:rPr lang="en-GB" sz="2600" dirty="0" smtClean="0">
                <a:latin typeface="Trebuchet MS" pitchFamily="34" charset="0"/>
              </a:rPr>
              <a:t>This </a:t>
            </a:r>
            <a:r>
              <a:rPr lang="en-GB" sz="2600" dirty="0">
                <a:latin typeface="Trebuchet MS" pitchFamily="34" charset="0"/>
              </a:rPr>
              <a:t>work was financially supported by Ministry of Science and Technological Development, Republic of Serbia (project no. 20066).</a:t>
            </a:r>
            <a:endParaRPr lang="en-US" sz="2600" dirty="0">
              <a:latin typeface="Trebuchet MS" pitchFamily="34" charset="0"/>
            </a:endParaRPr>
          </a:p>
        </p:txBody>
      </p:sp>
      <p:pic>
        <p:nvPicPr>
          <p:cNvPr id="45" name="Picture 44" descr="starchgelatinisation.jpg"/>
          <p:cNvPicPr>
            <a:picLocks noChangeAspect="1"/>
          </p:cNvPicPr>
          <p:nvPr/>
        </p:nvPicPr>
        <p:blipFill>
          <a:blip r:embed="rId11" cstate="print"/>
          <a:stretch>
            <a:fillRect/>
          </a:stretch>
        </p:blipFill>
        <p:spPr>
          <a:xfrm>
            <a:off x="10723144" y="20313472"/>
            <a:ext cx="5459269" cy="2463132"/>
          </a:xfrm>
          <a:prstGeom prst="rect">
            <a:avLst/>
          </a:prstGeom>
        </p:spPr>
      </p:pic>
      <p:sp>
        <p:nvSpPr>
          <p:cNvPr id="46" name="TextBox 45"/>
          <p:cNvSpPr txBox="1"/>
          <p:nvPr/>
        </p:nvSpPr>
        <p:spPr>
          <a:xfrm>
            <a:off x="2364352" y="32838737"/>
            <a:ext cx="6968834" cy="1815882"/>
          </a:xfrm>
          <a:prstGeom prst="rect">
            <a:avLst/>
          </a:prstGeom>
          <a:effectLst>
            <a:glow rad="101600">
              <a:schemeClr val="accent4">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solidFill>
                  <a:srgbClr val="EE2066"/>
                </a:solidFill>
                <a:latin typeface="Trebuchet MS" pitchFamily="34" charset="0"/>
              </a:rPr>
              <a:t>14th </a:t>
            </a:r>
            <a:r>
              <a:rPr lang="sr-Latn-CS" sz="2800" b="1" dirty="0" smtClean="0">
                <a:solidFill>
                  <a:srgbClr val="EE2066"/>
                </a:solidFill>
                <a:latin typeface="Trebuchet MS" pitchFamily="34" charset="0"/>
              </a:rPr>
              <a:t>I</a:t>
            </a:r>
            <a:r>
              <a:rPr lang="en-US" sz="2800" b="1" dirty="0" err="1" smtClean="0">
                <a:solidFill>
                  <a:srgbClr val="EE2066"/>
                </a:solidFill>
                <a:latin typeface="Trebuchet MS" pitchFamily="34" charset="0"/>
              </a:rPr>
              <a:t>nternational</a:t>
            </a:r>
            <a:r>
              <a:rPr lang="en-US" sz="2800" b="1" dirty="0" smtClean="0">
                <a:solidFill>
                  <a:srgbClr val="EE2066"/>
                </a:solidFill>
                <a:latin typeface="Trebuchet MS" pitchFamily="34" charset="0"/>
              </a:rPr>
              <a:t> symposium on feed technology and 2nd Feed-to-Food Workshop</a:t>
            </a:r>
            <a:r>
              <a:rPr lang="sr-Latn-CS" sz="2800" b="1" dirty="0" smtClean="0">
                <a:solidFill>
                  <a:srgbClr val="EE2066"/>
                </a:solidFill>
                <a:latin typeface="Trebuchet MS" pitchFamily="34" charset="0"/>
              </a:rPr>
              <a:t>, Novi Sad, Serbia</a:t>
            </a:r>
          </a:p>
          <a:p>
            <a:pPr algn="ctr"/>
            <a:r>
              <a:rPr lang="en-US" sz="2800" b="1" dirty="0" smtClean="0">
                <a:solidFill>
                  <a:schemeClr val="bg1"/>
                </a:solidFill>
                <a:latin typeface="Trebuchet MS" pitchFamily="34" charset="0"/>
              </a:rPr>
              <a:t>19 - 21 October 2010 </a:t>
            </a:r>
            <a:endParaRPr lang="en-US" sz="2800" b="1" dirty="0">
              <a:solidFill>
                <a:schemeClr val="bg1"/>
              </a:solidFill>
              <a:latin typeface="Trebuchet MS" pitchFamily="34" charset="0"/>
            </a:endParaRPr>
          </a:p>
        </p:txBody>
      </p:sp>
      <p:pic>
        <p:nvPicPr>
          <p:cNvPr id="47" name="Picture 50" descr="FINS, horizontalni.jpg"/>
          <p:cNvPicPr>
            <a:picLocks noChangeAspect="1"/>
          </p:cNvPicPr>
          <p:nvPr/>
        </p:nvPicPr>
        <p:blipFill>
          <a:blip r:embed="rId12" cstate="print">
            <a:clrChange>
              <a:clrFrom>
                <a:srgbClr val="FDFDFD"/>
              </a:clrFrom>
              <a:clrTo>
                <a:srgbClr val="FDFDFD">
                  <a:alpha val="0"/>
                </a:srgbClr>
              </a:clrTo>
            </a:clrChange>
          </a:blip>
          <a:srcRect/>
          <a:stretch>
            <a:fillRect/>
          </a:stretch>
        </p:blipFill>
        <p:spPr bwMode="auto">
          <a:xfrm>
            <a:off x="397795" y="721894"/>
            <a:ext cx="4657948" cy="195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Panther 10.3:Applications:Microsoft Office X:Templates:Presentations:Designs:Blank Presentation</Template>
  <TotalTime>1388</TotalTime>
  <Words>582</Words>
  <Application>Microsoft Office PowerPoint</Application>
  <PresentationFormat>Custom</PresentationFormat>
  <Paragraphs>25</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2" baseType="lpstr">
      <vt:lpstr>Blank Presentation</vt:lpstr>
      <vt:lpstr>Effect of Temperature on Rheological Properties of Corn Starch</vt:lpstr>
    </vt:vector>
  </TitlesOfParts>
  <Company>뿿쳐</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dc:title>
  <dc:creator>julie skelton</dc:creator>
  <cp:lastModifiedBy>miroslav.hadnadjev</cp:lastModifiedBy>
  <cp:revision>32</cp:revision>
  <dcterms:created xsi:type="dcterms:W3CDTF">2006-09-19T20:37:33Z</dcterms:created>
  <dcterms:modified xsi:type="dcterms:W3CDTF">2010-10-15T08:43:46Z</dcterms:modified>
</cp:coreProperties>
</file>